
<file path=[Content_Types].xml><?xml version="1.0" encoding="utf-8"?>
<Types xmlns="http://schemas.openxmlformats.org/package/2006/content-types">
  <Default Extension="bin" ContentType="application/vnd.openxmlformats-officedocument.oleObject"/>
  <Default Extension="gif" ContentType="image/gif"/>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 id="2147483679" r:id="rId3"/>
    <p:sldMasterId id="2147483692" r:id="rId4"/>
    <p:sldMasterId id="2147483705" r:id="rId5"/>
  </p:sldMasterIdLst>
  <p:notesMasterIdLst>
    <p:notesMasterId r:id="rId118"/>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Lst>
  <p:sldSz cx="9144000" cy="6858000" type="screen4x3"/>
  <p:notesSz cx="6858000" cy="9144000"/>
  <p:defaultTextStyle>
    <a:defPPr>
      <a:defRPr lang="en-US"/>
    </a:defPPr>
    <a:lvl1pPr algn="l">
      <a:spcBef>
        <a:spcPts val="0"/>
      </a:spcBef>
      <a:spcAft>
        <a:spcPts val="0"/>
      </a:spcAft>
      <a:defRPr>
        <a:solidFill>
          <a:schemeClr val="tx1"/>
        </a:solidFill>
        <a:latin typeface=".VnTime"/>
        <a:ea typeface="+mn-ea"/>
        <a:cs typeface="+mn-cs"/>
      </a:defRPr>
    </a:lvl1pPr>
    <a:lvl2pPr marL="457200" algn="l">
      <a:spcBef>
        <a:spcPts val="0"/>
      </a:spcBef>
      <a:spcAft>
        <a:spcPts val="0"/>
      </a:spcAft>
      <a:defRPr>
        <a:solidFill>
          <a:schemeClr val="tx1"/>
        </a:solidFill>
        <a:latin typeface=".VnTime"/>
        <a:ea typeface="+mn-ea"/>
        <a:cs typeface="+mn-cs"/>
      </a:defRPr>
    </a:lvl2pPr>
    <a:lvl3pPr marL="914400" algn="l">
      <a:spcBef>
        <a:spcPts val="0"/>
      </a:spcBef>
      <a:spcAft>
        <a:spcPts val="0"/>
      </a:spcAft>
      <a:defRPr>
        <a:solidFill>
          <a:schemeClr val="tx1"/>
        </a:solidFill>
        <a:latin typeface=".VnTime"/>
        <a:ea typeface="+mn-ea"/>
        <a:cs typeface="+mn-cs"/>
      </a:defRPr>
    </a:lvl3pPr>
    <a:lvl4pPr marL="1371600" algn="l">
      <a:spcBef>
        <a:spcPts val="0"/>
      </a:spcBef>
      <a:spcAft>
        <a:spcPts val="0"/>
      </a:spcAft>
      <a:defRPr>
        <a:solidFill>
          <a:schemeClr val="tx1"/>
        </a:solidFill>
        <a:latin typeface=".VnTime"/>
        <a:ea typeface="+mn-ea"/>
        <a:cs typeface="+mn-cs"/>
      </a:defRPr>
    </a:lvl4pPr>
    <a:lvl5pPr marL="1828800" algn="l">
      <a:spcBef>
        <a:spcPts val="0"/>
      </a:spcBef>
      <a:spcAft>
        <a:spcPts val="0"/>
      </a:spcAft>
      <a:defRPr>
        <a:solidFill>
          <a:schemeClr val="tx1"/>
        </a:solidFill>
        <a:latin typeface=".VnTime"/>
        <a:ea typeface="+mn-ea"/>
        <a:cs typeface="+mn-cs"/>
      </a:defRPr>
    </a:lvl5pPr>
    <a:lvl6pPr marL="2286000" algn="l" defTabSz="914400">
      <a:defRPr>
        <a:solidFill>
          <a:schemeClr val="tx1"/>
        </a:solidFill>
        <a:latin typeface=".VnTime"/>
        <a:ea typeface="+mn-ea"/>
        <a:cs typeface="+mn-cs"/>
      </a:defRPr>
    </a:lvl6pPr>
    <a:lvl7pPr marL="2743200" algn="l" defTabSz="914400">
      <a:defRPr>
        <a:solidFill>
          <a:schemeClr val="tx1"/>
        </a:solidFill>
        <a:latin typeface=".VnTime"/>
        <a:ea typeface="+mn-ea"/>
        <a:cs typeface="+mn-cs"/>
      </a:defRPr>
    </a:lvl7pPr>
    <a:lvl8pPr marL="3200400" algn="l" defTabSz="914400">
      <a:defRPr>
        <a:solidFill>
          <a:schemeClr val="tx1"/>
        </a:solidFill>
        <a:latin typeface=".VnTime"/>
        <a:ea typeface="+mn-ea"/>
        <a:cs typeface="+mn-cs"/>
      </a:defRPr>
    </a:lvl8pPr>
    <a:lvl9pPr marL="3657600" algn="l" defTabSz="914400">
      <a:defRPr>
        <a:solidFill>
          <a:schemeClr val="tx1"/>
        </a:solidFill>
        <a:latin typeface=".VnTime"/>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prstClr val="black"/>
        </a:fontRef>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2" d="100"/>
          <a:sy n="82" d="100"/>
        </p:scale>
        <p:origin x="1474" y="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145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a:defRPr>
            </a:lvl1pPr>
          </a:lstStyle>
          <a:p>
            <a:pPr>
              <a:defRPr/>
            </a:pPr>
            <a:endParaRPr lang="en-US"/>
          </a:p>
        </p:txBody>
      </p:sp>
      <p:sp>
        <p:nvSpPr>
          <p:cNvPr id="145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a:defRPr>
            </a:lvl1pPr>
          </a:lstStyle>
          <a:p>
            <a:pPr>
              <a:defRPr/>
            </a:pPr>
            <a:endParaRPr lang="en-US"/>
          </a:p>
        </p:txBody>
      </p:sp>
      <p:sp>
        <p:nvSpPr>
          <p:cNvPr id="542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45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145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a:defRPr>
            </a:lvl1pPr>
          </a:lstStyle>
          <a:p>
            <a:pPr>
              <a:defRPr/>
            </a:pPr>
            <a:endParaRPr lang="en-US"/>
          </a:p>
        </p:txBody>
      </p:sp>
      <p:sp>
        <p:nvSpPr>
          <p:cNvPr id="145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a:defRPr>
            </a:lvl1pPr>
          </a:lstStyle>
          <a:p>
            <a:pPr>
              <a:defRPr/>
            </a:pPr>
            <a:fld id="{0143FEA2-4B31-430B-B539-249E231A9F94}" type="slidenum">
              <a:rPr lang="en-US"/>
              <a:t>‹#›</a:t>
            </a:fld>
            <a:endParaRPr lang="en-US"/>
          </a:p>
        </p:txBody>
      </p:sp>
    </p:spTree>
  </p:cSld>
  <p:clrMap bg1="lt1" tx1="dk1" bg2="lt2" tx2="dk2" accent1="accent1" accent2="accent2" accent3="accent3" accent4="accent4" accent5="accent5" accent6="accent6" hlink="hlink" folHlink="folHlink"/>
  <p:notesStyle>
    <a:lvl1pPr algn="l">
      <a:spcBef>
        <a:spcPts val="0"/>
      </a:spcBef>
      <a:spcAft>
        <a:spcPts val="0"/>
      </a:spcAft>
      <a:defRPr sz="1200">
        <a:solidFill>
          <a:schemeClr val="tx1"/>
        </a:solidFill>
        <a:latin typeface="Arial"/>
        <a:ea typeface="+mn-ea"/>
        <a:cs typeface="+mn-cs"/>
      </a:defRPr>
    </a:lvl1pPr>
    <a:lvl2pPr marL="457200" algn="l">
      <a:spcBef>
        <a:spcPts val="0"/>
      </a:spcBef>
      <a:spcAft>
        <a:spcPts val="0"/>
      </a:spcAft>
      <a:defRPr sz="1200">
        <a:solidFill>
          <a:schemeClr val="tx1"/>
        </a:solidFill>
        <a:latin typeface="Arial"/>
        <a:ea typeface="+mn-ea"/>
        <a:cs typeface="+mn-cs"/>
      </a:defRPr>
    </a:lvl2pPr>
    <a:lvl3pPr marL="914400" algn="l">
      <a:spcBef>
        <a:spcPts val="0"/>
      </a:spcBef>
      <a:spcAft>
        <a:spcPts val="0"/>
      </a:spcAft>
      <a:defRPr sz="1200">
        <a:solidFill>
          <a:schemeClr val="tx1"/>
        </a:solidFill>
        <a:latin typeface="Arial"/>
        <a:ea typeface="+mn-ea"/>
        <a:cs typeface="+mn-cs"/>
      </a:defRPr>
    </a:lvl3pPr>
    <a:lvl4pPr marL="1371600" algn="l">
      <a:spcBef>
        <a:spcPts val="0"/>
      </a:spcBef>
      <a:spcAft>
        <a:spcPts val="0"/>
      </a:spcAft>
      <a:defRPr sz="1200">
        <a:solidFill>
          <a:schemeClr val="tx1"/>
        </a:solidFill>
        <a:latin typeface="Arial"/>
        <a:ea typeface="+mn-ea"/>
        <a:cs typeface="+mn-cs"/>
      </a:defRPr>
    </a:lvl4pPr>
    <a:lvl5pPr marL="1828800" algn="l">
      <a:spcBef>
        <a:spcPts val="0"/>
      </a:spcBef>
      <a:spcAft>
        <a:spcPts val="0"/>
      </a:spcAft>
      <a:defRPr sz="1200">
        <a:solidFill>
          <a:schemeClr val="tx1"/>
        </a:solidFill>
        <a:latin typeface="Arial"/>
        <a:ea typeface="+mn-ea"/>
        <a:cs typeface="+mn-cs"/>
      </a:defRPr>
    </a:lvl5pPr>
    <a:lvl6pPr marL="2286000" algn="l" defTabSz="914400">
      <a:defRPr sz="1200">
        <a:solidFill>
          <a:schemeClr val="tx1"/>
        </a:solidFill>
        <a:latin typeface="+mn-lt"/>
        <a:ea typeface="+mn-ea"/>
        <a:cs typeface="+mn-cs"/>
      </a:defRPr>
    </a:lvl6pPr>
    <a:lvl7pPr marL="2743200" algn="l" defTabSz="914400">
      <a:defRPr sz="1200">
        <a:solidFill>
          <a:schemeClr val="tx1"/>
        </a:solidFill>
        <a:latin typeface="+mn-lt"/>
        <a:ea typeface="+mn-ea"/>
        <a:cs typeface="+mn-cs"/>
      </a:defRPr>
    </a:lvl7pPr>
    <a:lvl8pPr marL="3200400" algn="l" defTabSz="914400">
      <a:defRPr sz="1200">
        <a:solidFill>
          <a:schemeClr val="tx1"/>
        </a:solidFill>
        <a:latin typeface="+mn-lt"/>
        <a:ea typeface="+mn-ea"/>
        <a:cs typeface="+mn-cs"/>
      </a:defRPr>
    </a:lvl8pPr>
    <a:lvl9pPr marL="3657600" algn="l" defTabSz="914400">
      <a:defRPr sz="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6225EEB-D10F-E814-F50B-B99B2A3AFED1}" type="slidenum">
              <a:rPr/>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55156A1-70EB-2188-4C63-32C3D71144DC}" type="slidenum">
              <a:rPr/>
              <a:t>10</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9239B75-8EA4-5C82-7BFC-813BD7FAB68F}" type="slidenum">
              <a:rPr/>
              <a:t>100</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2126A27-6CB8-7E81-F95A-7D9C04BA8357}" type="slidenum">
              <a:rPr/>
              <a:t>101</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372C3CC-4850-B98D-E895-B90CB7A4EE58}" type="slidenum">
              <a:rPr/>
              <a:t>102</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7C39D53-F58E-CC64-E7EE-A207AC0306F2}" type="slidenum">
              <a:rPr/>
              <a:t>103</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DF21340-3F16-C5F2-B9F5-AFD42332C16B}" type="slidenum">
              <a:rPr/>
              <a:t>104</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1DA03EF-BFBD-538A-5AFD-13AB753C2848}" type="slidenum">
              <a:rPr/>
              <a:t>105</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43A4DB6-4C03-65CF-AFAF-9526987A3805}" type="slidenum">
              <a:rPr/>
              <a:t>106</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A61A45C-9DD8-5026-7AC4-66E490FD0B85}" type="slidenum">
              <a:rPr/>
              <a:t>107</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83CA02E-0941-8D8E-8191-4F39F2AED4D6}" type="slidenum">
              <a:rPr/>
              <a:t>108</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B360D2C-5F53-E908-1460-0FD957B5C199}" type="slidenum">
              <a:rPr/>
              <a:t>109</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829A3BD-DD32-6A1E-72EB-7F47C42F0B49}" type="slidenum">
              <a:rPr/>
              <a:t>11</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1B87494-F19E-1C96-B9BD-70E7AF61E968}" type="slidenum">
              <a:rPr/>
              <a:t>110</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BE4E233-9A15-6750-862F-D038DE8A37B7}" type="slidenum">
              <a:rPr/>
              <a:t>111</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56322" name="Slide Image Placeholder 1"/>
          <p:cNvSpPr>
            <a:spLocks noGrp="1" noRot="1" noChangeAspect="1" noTextEdit="1"/>
          </p:cNvSpPr>
          <p:nvPr>
            <p:ph type="sldImg"/>
          </p:nvPr>
        </p:nvSpPr>
        <p:spPr bwMode="auto">
          <a:ln/>
        </p:spPr>
      </p:sp>
      <p:sp>
        <p:nvSpPr>
          <p:cNvPr id="56323" name="Notes Placeholder 2"/>
          <p:cNvSpPr>
            <a:spLocks noGrp="1"/>
          </p:cNvSpPr>
          <p:nvPr>
            <p:ph type="body" idx="1"/>
          </p:nvPr>
        </p:nvSpPr>
        <p:spPr bwMode="auto">
          <a:prstGeom prst="rect">
            <a:avLst/>
          </a:prstGeom>
          <a:noFill/>
          <a:ln/>
        </p:spPr>
        <p:txBody>
          <a:bodyPr/>
          <a:lstStyle/>
          <a:p>
            <a:pPr>
              <a:defRPr/>
            </a:pPr>
            <a:endParaRPr lang="en-US"/>
          </a:p>
        </p:txBody>
      </p:sp>
      <p:sp>
        <p:nvSpPr>
          <p:cNvPr id="56324" name="Slide Number Placeholder 3"/>
          <p:cNvSpPr>
            <a:spLocks noGrp="1"/>
          </p:cNvSpPr>
          <p:nvPr>
            <p:ph type="sldNum" sz="quarter" idx="5"/>
          </p:nvPr>
        </p:nvSpPr>
        <p:spPr bwMode="auto">
          <a:prstGeom prst="rect">
            <a:avLst/>
          </a:prstGeom>
          <a:noFill/>
        </p:spPr>
        <p:txBody>
          <a:bodyPr/>
          <a:lstStyle/>
          <a:p>
            <a:pPr>
              <a:defRPr/>
            </a:pPr>
            <a:fld id="{38FE12D1-756C-4C01-88C2-22E82665D947}" type="slidenum">
              <a:rPr lang="en-US"/>
              <a:t>112</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DE52787-602A-E89E-DA9D-4FBB404466BE}" type="slidenum">
              <a:rPr/>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1538929-7D79-4BBD-37F9-F0AF59A11FD9}" type="slidenum">
              <a:rPr/>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0040A35-AF14-96C0-54C2-B046F3BC5680}" type="slidenum">
              <a:rPr/>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06FB9BD-73BA-2A8C-2E73-2286D3C1DCD1}" type="slidenum">
              <a:r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E10A5E7-D1D0-3443-4636-C4BEF05C2820}" type="slidenum">
              <a:rPr/>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F90B2D1-0473-026C-29D8-90DB1F2081B0}" type="slidenum">
              <a:rPr/>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1756B4D-5888-94A1-E294-B411BEE621B5}" type="slidenum">
              <a:rPr/>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A9D616C-F80C-BDC3-085B-B611B4A07168}" type="slidenum">
              <a:rPr/>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C4D7C8C-7CE8-454E-5DAA-63B43DAC4E34}" type="slidenum">
              <a:rPr/>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8B82BD4-9BD6-27B6-00F9-57C09DD46E93}" type="slidenum">
              <a:rPr/>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F20783B-3547-27C3-5737-94DCAB9117FD}" type="slidenum">
              <a:rPr/>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9A94DB2-24DA-7B2A-5421-2CC1DA124336}" type="slidenum">
              <a:rPr/>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19BBB76-A527-6479-FD58-75D4A8ED935A}" type="slidenum">
              <a:rPr/>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EA1EBB5-3606-F09C-9F27-624338E82399}" type="slidenum">
              <a:rPr/>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E367FAF-39F8-CDFF-4CA5-DFCE6DAB19F7}" type="slidenum">
              <a:rPr/>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FE8C08A-5F0C-7A8D-F285-7E161ABE226E}" type="slidenum">
              <a:rPr/>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8914C7F-BE2F-7CDB-0B8B-244AD4E62346}" type="slidenum">
              <a:rPr/>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0ACC9D1-975D-6998-1DB4-922AEFB0DA3C}" type="slidenum">
              <a:rPr/>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749A64E-FFF8-5F73-75D2-FEBFCF5A71A5}" type="slidenum">
              <a:rPr/>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37C8212-41A1-22B6-91AC-D922E6D4E9AE}" type="slidenum">
              <a:rP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B2D5A26-EBE3-FCC9-35C6-24C7DAEE3C95}" type="slidenum">
              <a:rPr/>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D2533A9-596E-5A25-DA5D-801A5D039430}" type="slidenum">
              <a:rPr/>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215E8D8-7BD8-F79E-965F-84416CD501CD}" type="slidenum">
              <a:rPr/>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651CB82-5EED-614B-F06B-28C5DC63D3D1}" type="slidenum">
              <a:rPr/>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6B58048-DF84-4208-440E-DFB26FD9D822}" type="slidenum">
              <a:rPr/>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E58D38A-9C57-7549-523E-649C76F0C7B6}" type="slidenum">
              <a:rPr/>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698E0B6-EFCA-17CB-C844-911431BA11C7}" type="slidenum">
              <a:rPr/>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F444E6C5-8756-D67A-54C3-88B8DB3E390A}" type="slidenum">
              <a:rPr/>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5612437-DA1B-43E9-795F-E935AB515429}" type="slidenum">
              <a:rPr/>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1A63E3B-6A99-C1C2-68DF-AD34DD47FEAD}" type="slidenum">
              <a:rPr/>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86018" name="Rectangle 7"/>
          <p:cNvSpPr>
            <a:spLocks noGrp="1" noChangeArrowheads="1"/>
          </p:cNvSpPr>
          <p:nvPr>
            <p:ph type="sldNum" sz="quarter" idx="5"/>
          </p:nvPr>
        </p:nvSpPr>
        <p:spPr bwMode="auto"/>
        <p:txBody>
          <a:bodyPr/>
          <a:lstStyle/>
          <a:p>
            <a:pPr>
              <a:defRPr/>
            </a:pPr>
            <a:fld id="{D16BBA87-7BCA-421E-AA67-AF63842C6FB2}" type="slidenum">
              <a:rPr lang="en-US"/>
              <a:t>4</a:t>
            </a:fld>
            <a:endParaRPr lang="en-US"/>
          </a:p>
        </p:txBody>
      </p:sp>
      <p:sp>
        <p:nvSpPr>
          <p:cNvPr id="137219" name="Rectangle 2"/>
          <p:cNvSpPr>
            <a:spLocks noGrp="1" noRot="1" noChangeAspect="1" noChangeArrowheads="1" noTextEdit="1"/>
          </p:cNvSpPr>
          <p:nvPr>
            <p:ph type="sldImg"/>
          </p:nvPr>
        </p:nvSpPr>
        <p:spPr bwMode="auto">
          <a:prstGeom prst="rect">
            <a:avLst/>
          </a:prstGeom>
          <a:noFill/>
          <a:ln>
            <a:solidFill>
              <a:srgbClr val="000000"/>
            </a:solidFill>
            <a:miter lim="800000"/>
            <a:headEnd/>
            <a:tailEnd/>
          </a:ln>
        </p:spPr>
      </p:sp>
      <p:sp>
        <p:nvSpPr>
          <p:cNvPr id="137220" name="Rectangle 3"/>
          <p:cNvSpPr>
            <a:spLocks noGrp="1" noChangeArrowheads="1"/>
          </p:cNvSpPr>
          <p:nvPr>
            <p:ph type="body" idx="1"/>
          </p:nvPr>
        </p:nvSpPr>
        <p:spPr bwMode="auto">
          <a:prstGeom prst="rect">
            <a:avLst/>
          </a:prstGeom>
          <a:noFill/>
        </p:spPr>
        <p:txBody>
          <a:bodyPr wrap="square" numCol="1" anchor="t" anchorCtr="0" compatLnSpc="1">
            <a:prstTxWarp prst="textNoShape">
              <a:avLst/>
            </a:prstTxWarp>
          </a:bodyPr>
          <a:lstStyle/>
          <a:p>
            <a:pPr>
              <a:defRPr/>
            </a:pPr>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5FC5491-1643-7877-6533-6F25EAAF56B9}" type="slidenum">
              <a:rPr/>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104C783-428B-F54B-C4E1-C44DC8EB03DE}" type="slidenum">
              <a:rPr/>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4DAB0CB-4E64-CF71-33B7-F6E57988A88C}" type="slidenum">
              <a:rPr/>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5AACA58-91E7-EA6C-AE8F-441D0E59E401}" type="slidenum">
              <a:rPr/>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A7023FE-42DE-8FDD-B285-B8B92BA9051E}" type="slidenum">
              <a:rPr/>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82D61AE-2170-95C3-E8C0-E2AE68D20B81}" type="slidenum">
              <a:rPr/>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 name="Date Placeholder 3"/>
          <p:cNvSpPr>
            <a:spLocks noGrp="1" noChangeArrowheads="1"/>
          </p:cNvSpPr>
          <p:nvPr>
            <p:ph type="dt" sz="quarter" idx="1"/>
          </p:nvPr>
        </p:nvSpPr>
        <p:spPr bwMode="auto"/>
        <p:txBody>
          <a:bodyPr/>
          <a:lstStyle/>
          <a:p>
            <a:pPr>
              <a:defRPr/>
            </a:pPr>
            <a:fld id="{7914D9E0-C507-4778-AA20-5AB6B86C2963}" type="datetime10">
              <a:rPr lang="en-US"/>
              <a:t>09:05</a:t>
            </a:fld>
            <a:endParaRPr lang="en-US"/>
          </a:p>
        </p:txBody>
      </p:sp>
      <p:sp>
        <p:nvSpPr>
          <p:cNvPr id="5" name="Rectangle 7"/>
          <p:cNvSpPr>
            <a:spLocks noGrp="1" noChangeArrowheads="1"/>
          </p:cNvSpPr>
          <p:nvPr>
            <p:ph type="sldNum" sz="quarter" idx="5"/>
          </p:nvPr>
        </p:nvSpPr>
        <p:spPr bwMode="auto"/>
        <p:txBody>
          <a:bodyPr/>
          <a:lstStyle/>
          <a:p>
            <a:pPr>
              <a:defRPr/>
            </a:pPr>
            <a:fld id="{8E42A94D-E7E7-494F-A374-248BE1CA358A}" type="slidenum">
              <a:rPr lang="en-US"/>
              <a:t>46</a:t>
            </a:fld>
            <a:endParaRPr lang="en-US"/>
          </a:p>
        </p:txBody>
      </p:sp>
      <p:sp>
        <p:nvSpPr>
          <p:cNvPr id="138244" name="Rectangle 2"/>
          <p:cNvSpPr>
            <a:spLocks noGrp="1" noRot="1" noChangeAspect="1" noChangeArrowheads="1" noTextEdit="1"/>
          </p:cNvSpPr>
          <p:nvPr>
            <p:ph type="sldImg"/>
          </p:nvPr>
        </p:nvSpPr>
        <p:spPr bwMode="auto">
          <a:prstGeom prst="rect">
            <a:avLst/>
          </a:prstGeom>
          <a:noFill/>
          <a:ln>
            <a:solidFill>
              <a:srgbClr val="000000"/>
            </a:solidFill>
            <a:miter lim="800000"/>
            <a:headEnd/>
            <a:tailEnd/>
          </a:ln>
        </p:spPr>
      </p:sp>
      <p:sp>
        <p:nvSpPr>
          <p:cNvPr id="138245" name="Rectangle 3"/>
          <p:cNvSpPr>
            <a:spLocks noGrp="1" noChangeArrowheads="1"/>
          </p:cNvSpPr>
          <p:nvPr>
            <p:ph type="body" idx="1"/>
          </p:nvPr>
        </p:nvSpPr>
        <p:spPr bwMode="auto">
          <a:prstGeom prst="rect">
            <a:avLst/>
          </a:prstGeom>
          <a:noFill/>
        </p:spPr>
        <p:txBody>
          <a:bodyPr wrap="square" numCol="1" anchor="t" anchorCtr="0" compatLnSpc="1">
            <a:prstTxWarp prst="textNoShape">
              <a:avLst/>
            </a:prstTxWarp>
          </a:bodyPr>
          <a:lstStyle/>
          <a:p>
            <a:pPr>
              <a:defRPr/>
            </a:pPr>
            <a:endParaRPr lang="vi-V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9171B03-9C5C-6E83-016B-B290864F813B}" type="slidenum">
              <a:rPr/>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0DC5B12-E2F8-34C2-236F-146CB127FA97}" type="slidenum">
              <a:rPr/>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E4204FC-D189-1450-6357-C1F8D1B152C3}" type="slidenum">
              <a:rPr/>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E13CA19-EEED-4D2F-0FD7-726431909E8F}" type="slidenum">
              <a:rPr/>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31826BF-B95A-878F-ABB1-0D2A5542C5B5}" type="slidenum">
              <a:rPr/>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5DDA622-C069-46E7-91F2-BB603427D382}" type="slidenum">
              <a:rPr/>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1D0FF70-4E74-04F5-CFBD-E1E2E163011E}" type="slidenum">
              <a:rPr/>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8B47E14-4677-0513-1821-AB26DAD395D2}" type="slidenum">
              <a:rPr/>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13613EE-BECC-0EBB-B08F-DC050F492F4D}" type="slidenum">
              <a:rPr/>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6C56D1C-01B1-84AC-3DE3-2DA1479E14A4}" type="slidenum">
              <a:rPr/>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CF4C348-023F-9FA1-7628-42B627B0037A}" type="slidenum">
              <a:rPr/>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82BEC8F-EFB1-1A9D-5045-4E3CA6A646A7}" type="slidenum">
              <a:rPr/>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349FF20-296E-4CCE-25CD-1AD7BC10D48B}" type="slidenum">
              <a:rPr/>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DE9FC30-7158-344D-1424-82DF2F25EB54}" type="slidenum">
              <a:rPr/>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CDECB3A-2160-7623-C0CB-7B6FA526874E}" type="slidenum">
              <a:rPr/>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F22EEE6-6C81-6C6F-9C60-A25C2819C7BC}" type="slidenum">
              <a:rPr/>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DCB1A37-270C-28F0-E2F6-49B24F6910D6}" type="slidenum">
              <a:rPr/>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418557C-1D7A-5E9E-0D4A-8BCCFF47B22B}" type="slidenum">
              <a:rPr/>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72B6BF0-ED0A-9C64-CA78-BD70BF11182F}" type="slidenum">
              <a:rPr/>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4C487C2-4964-59AE-FC58-7B06C4D45C50}" type="slidenum">
              <a:rPr/>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55A4635-EC20-7822-5F5B-88A5CE14E4BF}" type="slidenum">
              <a:rPr/>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45D349C-649C-A424-FF23-C23180A47FBE}" type="slidenum">
              <a:rPr/>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E05FBE7-E689-7C26-0937-8D10500BBF7A}" type="slidenum">
              <a:rPr/>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410CDCB-A347-F8F9-13AE-7859F9BB8E9C}" type="slidenum">
              <a:rPr/>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D9DBB005-1B78-4055-CA09-90DB19468EB0}" type="slidenum">
              <a:rPr/>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733C5F6-E58C-0ADD-DB96-D56AD7938528}" type="slidenum">
              <a:rPr/>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A109D457-E600-8B13-046A-7FAB07F9E072}" type="slidenum">
              <a:rPr/>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96E6F8B-992F-F38C-F55C-9028489A7B50}" type="slidenum">
              <a:rPr/>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007346F-46E1-6338-7625-364B0424D516}" type="slidenum">
              <a:rPr/>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6678447-BE9C-7193-3F77-04DCFF25D832}" type="slidenum">
              <a:rPr/>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E2DDAB4-D0D6-F453-3C37-67B56013F6B4}" type="slidenum">
              <a:rPr/>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72AAB60-1E1D-9A40-3173-E22088F1786B}" type="slidenum">
              <a:rPr/>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EFB8584-766E-391C-7953-D3A48A74F4F8}" type="slidenum">
              <a:rPr/>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40962" name="Slide Image Placeholder 1"/>
          <p:cNvSpPr>
            <a:spLocks noGrp="1" noRot="1" noChangeAspect="1" noChangeArrowheads="1" noTextEdit="1"/>
          </p:cNvSpPr>
          <p:nvPr>
            <p:ph type="sldImg"/>
          </p:nvPr>
        </p:nvSpPr>
        <p:spPr bwMode="auto">
          <a:ln/>
        </p:spPr>
      </p:sp>
      <p:sp>
        <p:nvSpPr>
          <p:cNvPr id="40963" name="Notes Placeholder 2"/>
          <p:cNvSpPr>
            <a:spLocks noGrp="1" noChangeArrowheads="1"/>
          </p:cNvSpPr>
          <p:nvPr>
            <p:ph type="body" idx="1"/>
          </p:nvPr>
        </p:nvSpPr>
        <p:spPr bwMode="auto">
          <a:prstGeom prst="rect">
            <a:avLst/>
          </a:prstGeom>
          <a:noFill/>
          <a:ln/>
        </p:spPr>
        <p:txBody>
          <a:bodyPr/>
          <a:lstStyle/>
          <a:p>
            <a:pPr>
              <a:defRPr/>
            </a:pPr>
            <a:endParaRPr lang="en-US">
              <a:latin typeface="Arial"/>
            </a:endParaRPr>
          </a:p>
        </p:txBody>
      </p:sp>
      <p:sp>
        <p:nvSpPr>
          <p:cNvPr id="40964" name="Slide Number Placeholder 3"/>
          <p:cNvSpPr>
            <a:spLocks noGrp="1" noChangeArrowheads="1"/>
          </p:cNvSpPr>
          <p:nvPr>
            <p:ph type="sldNum" sz="quarter" idx="5"/>
          </p:nvPr>
        </p:nvSpPr>
        <p:spPr bwMode="auto">
          <a:prstGeom prst="rect">
            <a:avLst/>
          </a:prstGeom>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r" defTabSz="914400">
              <a:lnSpc>
                <a:spcPct val="100000"/>
              </a:lnSpc>
              <a:spcBef>
                <a:spcPts val="0"/>
              </a:spcBef>
              <a:spcAft>
                <a:spcPts val="0"/>
              </a:spcAft>
              <a:buClrTx/>
              <a:buSzTx/>
              <a:buFontTx/>
              <a:buNone/>
              <a:defRPr/>
            </a:pPr>
            <a:fld id="{F60FAA3E-A814-4E9B-974A-BB06FD14F98C}" type="slidenum">
              <a:rPr lang="en-US" sz="1200" b="0" i="0" u="none" strike="noStrike" cap="none" spc="0">
                <a:ln>
                  <a:noFill/>
                </a:ln>
                <a:solidFill>
                  <a:srgbClr val="000000"/>
                </a:solidFill>
                <a:latin typeface="Arial"/>
                <a:ea typeface="Arial"/>
                <a:cs typeface="Arial"/>
              </a:rPr>
              <a:t>77</a:t>
            </a:fld>
            <a:endParaRPr lang="en-US" sz="1200" b="0" i="0" u="none" strike="noStrike" cap="none" spc="0">
              <a:ln>
                <a:noFill/>
              </a:ln>
              <a:solidFill>
                <a:srgbClr val="000000"/>
              </a:solidFill>
              <a:latin typeface="Arial"/>
              <a:ea typeface="+mn-ea"/>
              <a:cs typeface="+mn-cs"/>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488DB80-B1C9-4D08-570D-1F4E8EA19B8F}" type="slidenum">
              <a:rPr/>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16F74C7-007B-D383-213B-C4F7858F1D18}" type="slidenum">
              <a:rPr/>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0E9BA559-52FA-6C6C-4260-BFA641B2B6AA}" type="slidenum">
              <a:rPr/>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BFB7B6E-B905-5A4A-13EB-37857DC34966}" type="slidenum">
              <a:rPr/>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77870E3-A0C1-CECF-2D87-697C07B881DA}" type="slidenum">
              <a:rPr/>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D579AC3-0A94-E2FD-8D46-EA40FAE5AE5B}" type="slidenum">
              <a:rPr/>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ED694D48-2C3D-4B04-C45F-DA39221BB49A}" type="slidenum">
              <a:rPr/>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78842D8E-7219-73D9-7DCE-63D49916F1EA}" type="slidenum">
              <a:rPr/>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64B24817-CC5F-BF11-3695-BA013BC42992}" type="slidenum">
              <a:rPr/>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F146E4C-F5BD-7CF2-08C1-BD6BDB6CC430}" type="slidenum">
              <a:rPr/>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3DBCA70-FF75-38E1-07BA-160968DB1429}" type="slidenum">
              <a:rPr/>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2E86ED1C-CCF6-496D-29AC-68E42DE57082}" type="slidenum">
              <a:rPr/>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B1763729-64A1-2B1E-0C41-A9CC172DA40D}" type="slidenum">
              <a:rPr/>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F4EEE4D-033C-040B-0D3A-2992898C4F25}" type="slidenum">
              <a:rPr/>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01EC983-D235-E82D-A59E-D9E61E6CDB5D}" type="slidenum">
              <a:rPr/>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3E4B867F-65B9-C12E-CF4E-30D40566062E}" type="slidenum">
              <a:rPr/>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BA86AB7-26DE-02A3-A557-87926538AA04}" type="slidenum">
              <a:rPr/>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8FD8C1C1-4DDA-26C0-FC3F-0C0BAF3A7AF3}" type="slidenum">
              <a:rPr/>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4F458DCF-BE2B-4479-0944-57B00727D7BD}" type="slidenum">
              <a:rPr/>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9446B6BA-EE81-198E-8730-8FA7012F1F4F}" type="slidenum">
              <a:rPr/>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826AE25-2558-4086-6CEA-2059105AA752}" type="slidenum">
              <a:rPr/>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1E9823D5-5250-EB9A-645D-9FE6A53B0705}" type="slidenum">
              <a:rPr/>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C521887E-E307-F3F0-F296-0CE25EC856EE}" type="slidenum">
              <a:rPr/>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endParaRPr/>
          </a:p>
        </p:txBody>
      </p:sp>
      <p:sp>
        <p:nvSpPr>
          <p:cNvPr id="4" name="Slide Number Placeholder 3"/>
          <p:cNvSpPr>
            <a:spLocks noGrp="1"/>
          </p:cNvSpPr>
          <p:nvPr>
            <p:ph type="sldNum" sz="quarter" idx="10"/>
          </p:nvPr>
        </p:nvSpPr>
        <p:spPr bwMode="auto"/>
        <p:txBody>
          <a:bodyPr/>
          <a:lstStyle/>
          <a:p>
            <a:pPr>
              <a:defRPr/>
            </a:pPr>
            <a:fld id="{59268316-04B6-8EAA-C075-B5D61C69A739}" type="slidenum">
              <a:rPr/>
              <a:t>99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spTree>
      <p:nvGrpSpPr>
        <p:cNvPr id="1" name=""/>
        <p:cNvGrpSpPr/>
        <p:nvPr/>
      </p:nvGrpSpPr>
      <p:grpSpPr bwMode="auto">
        <a:xfrm>
          <a:off x="0" y="0"/>
          <a:ext cx="0" cy="0"/>
          <a:chOff x="0" y="0"/>
          <a:chExt cx="0" cy="0"/>
        </a:xfrm>
      </p:grpSpPr>
      <p:grpSp>
        <p:nvGrpSpPr>
          <p:cNvPr id="7" name="Group 6"/>
          <p:cNvGrpSpPr/>
          <p:nvPr/>
        </p:nvGrpSpPr>
        <p:grpSpPr bwMode="auto">
          <a:xfrm>
            <a:off x="-8466" y="-8468"/>
            <a:ext cx="9169804" cy="6874935"/>
            <a:chOff x="-8466" y="-8468"/>
            <a:chExt cx="9169804" cy="6874935"/>
          </a:xfrm>
        </p:grpSpPr>
        <p:cxnSp>
          <p:nvCxnSpPr>
            <p:cNvPr id="17" name="Straight Connector 16"/>
            <p:cNvCxnSpPr>
              <a:cxnSpLocks/>
            </p:cNvCxnSpPr>
            <p:nvPr/>
          </p:nvCxnSpPr>
          <p:spPr bwMode="auto">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a:cxnSpLocks/>
            </p:cNvCxnSpPr>
            <p:nvPr/>
          </p:nvCxnSpPr>
          <p:spPr bwMode="auto">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bwMode="auto">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bwMode="auto">
            <a:xfrm>
              <a:off x="7205158" y="-8467"/>
              <a:ext cx="1948146" cy="6866466"/>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bwMode="auto">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bwMode="auto">
            <a:xfrm>
              <a:off x="7010429" y="-8467"/>
              <a:ext cx="2142876" cy="6866466"/>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bwMode="auto">
            <a:xfrm>
              <a:off x="8295775" y="-8467"/>
              <a:ext cx="857530" cy="6866466"/>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bwMode="auto">
            <a:xfrm>
              <a:off x="8077231" y="-8468"/>
              <a:ext cx="1066770" cy="6866466"/>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bwMode="auto">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bwMode="auto">
            <a:xfrm>
              <a:off x="-8466" y="-8468"/>
              <a:ext cx="863599" cy="5698067"/>
            </a:xfrm>
            <a:custGeom>
              <a:avLst/>
              <a:gdLst/>
              <a:ahLst/>
              <a:cxnLst/>
              <a:rect l="l" t="t" r="r" b="b"/>
              <a:pathLst>
                <a:path w="863600" h="5698067" extrusionOk="0">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bwMode="auto">
          <a:xfrm>
            <a:off x="1130595" y="2404534"/>
            <a:ext cx="5826719" cy="1646302"/>
          </a:xfrm>
        </p:spPr>
        <p:txBody>
          <a:bodyPr anchor="b">
            <a:noAutofit/>
          </a:bodyPr>
          <a:lstStyle>
            <a:lvl1pPr algn="r">
              <a:defRPr sz="5400">
                <a:solidFill>
                  <a:schemeClr val="accent1"/>
                </a:solidFill>
              </a:defRPr>
            </a:lvl1pPr>
          </a:lstStyle>
          <a:p>
            <a:pPr>
              <a:defRPr/>
            </a:pPr>
            <a:r>
              <a:rPr lang="en-US"/>
              <a:t>Click to edit Master title style</a:t>
            </a:r>
          </a:p>
        </p:txBody>
      </p:sp>
      <p:sp>
        <p:nvSpPr>
          <p:cNvPr id="3" name="Subtitle 2"/>
          <p:cNvSpPr>
            <a:spLocks noGrp="1"/>
          </p:cNvSpPr>
          <p:nvPr>
            <p:ph type="subTitle" idx="1"/>
          </p:nvPr>
        </p:nvSpPr>
        <p:spPr bwMode="auto">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a:defRPr/>
            </a:pPr>
            <a:r>
              <a:rPr lang="en-US"/>
              <a:t>Click to edit Master subtitle style</a:t>
            </a:r>
          </a:p>
        </p:txBody>
      </p:sp>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13220A11-B94E-47F5-807C-F7508EE9C9CC}" type="slidenum">
              <a:rPr lang="en-US"/>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itle and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600" y="609600"/>
            <a:ext cx="6347714" cy="3403600"/>
          </a:xfrm>
        </p:spPr>
        <p:txBody>
          <a:bodyPr anchor="ctr">
            <a:normAutofit/>
          </a:bodyPr>
          <a:lstStyle>
            <a:lvl1pPr algn="l">
              <a:defRPr sz="4400" b="0" cap="none"/>
            </a:lvl1pPr>
          </a:lstStyle>
          <a:p>
            <a:pPr>
              <a:defRPr/>
            </a:pPr>
            <a:r>
              <a:rPr lang="en-US"/>
              <a:t>Click to edit Master title style</a:t>
            </a:r>
          </a:p>
        </p:txBody>
      </p:sp>
      <p:sp>
        <p:nvSpPr>
          <p:cNvPr id="3" name="Text Placeholder 2"/>
          <p:cNvSpPr>
            <a:spLocks noGrp="1"/>
          </p:cNvSpPr>
          <p:nvPr>
            <p:ph type="body" idx="1"/>
          </p:nvPr>
        </p:nvSpPr>
        <p:spPr bwMode="auto">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en-US"/>
              <a:t>Edit Master text styles</a:t>
            </a:r>
            <a:endParaRPr/>
          </a:p>
        </p:txBody>
      </p:sp>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A6310498-BED7-46AB-9A4A-7F1038F8FFE9}" type="slidenum">
              <a:rPr lang="en-US"/>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Quot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74885" y="609600"/>
            <a:ext cx="6072182" cy="3022600"/>
          </a:xfrm>
        </p:spPr>
        <p:txBody>
          <a:bodyPr anchor="ctr">
            <a:normAutofit/>
          </a:bodyPr>
          <a:lstStyle>
            <a:lvl1pPr algn="l">
              <a:defRPr sz="4400" b="0" cap="none"/>
            </a:lvl1pPr>
          </a:lstStyle>
          <a:p>
            <a:pPr>
              <a:defRPr/>
            </a:pPr>
            <a:r>
              <a:rPr lang="en-US"/>
              <a:t>Click to edit Master title style</a:t>
            </a:r>
          </a:p>
        </p:txBody>
      </p:sp>
      <p:sp>
        <p:nvSpPr>
          <p:cNvPr id="23" name="Text Placeholder 9"/>
          <p:cNvSpPr>
            <a:spLocks noGrp="1"/>
          </p:cNvSpPr>
          <p:nvPr>
            <p:ph type="body" sz="quarter" idx="13"/>
          </p:nvPr>
        </p:nvSpPr>
        <p:spPr bwMode="auto">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defRPr/>
            </a:pPr>
            <a:r>
              <a:rPr lang="en-US"/>
              <a:t>Edit Master text styles</a:t>
            </a:r>
            <a:endParaRPr/>
          </a:p>
        </p:txBody>
      </p:sp>
      <p:sp>
        <p:nvSpPr>
          <p:cNvPr id="3" name="Text Placeholder 2"/>
          <p:cNvSpPr>
            <a:spLocks noGrp="1"/>
          </p:cNvSpPr>
          <p:nvPr>
            <p:ph type="body" idx="1"/>
          </p:nvPr>
        </p:nvSpPr>
        <p:spPr bwMode="auto">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en-US"/>
              <a:t>Edit Master text styles</a:t>
            </a:r>
            <a:endParaRPr/>
          </a:p>
        </p:txBody>
      </p:sp>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A6310498-BED7-46AB-9A4A-7F1038F8FFE9}" type="slidenum">
              <a:rPr lang="en-US"/>
              <a:t>‹#›</a:t>
            </a:fld>
            <a:endParaRPr lang="en-US"/>
          </a:p>
        </p:txBody>
      </p:sp>
      <p:sp>
        <p:nvSpPr>
          <p:cNvPr id="24" name="TextBox 23"/>
          <p:cNvSpPr txBox="1"/>
          <p:nvPr/>
        </p:nvSpPr>
        <p:spPr bwMode="auto">
          <a:xfrm>
            <a:off x="482711" y="790378"/>
            <a:ext cx="457319" cy="584775"/>
          </a:xfrm>
          <a:prstGeom prst="rect">
            <a:avLst/>
          </a:prstGeom>
        </p:spPr>
        <p:txBody>
          <a:bodyPr vert="horz" lIns="91440" tIns="45720" rIns="91440" bIns="45720" rtlCol="0" anchor="ctr">
            <a:noAutofit/>
          </a:bodyPr>
          <a:lstStyle/>
          <a:p>
            <a:pPr lvl="0">
              <a:defRPr/>
            </a:pPr>
            <a:r>
              <a:rPr lang="en-US" sz="8000">
                <a:ln w="3175" cmpd="sng">
                  <a:noFill/>
                </a:ln>
                <a:solidFill>
                  <a:schemeClr val="accent1">
                    <a:lumMod val="60000"/>
                    <a:lumOff val="40000"/>
                  </a:schemeClr>
                </a:solidFill>
                <a:latin typeface="Arial"/>
              </a:rPr>
              <a:t>“</a:t>
            </a:r>
            <a:endParaRPr/>
          </a:p>
        </p:txBody>
      </p:sp>
      <p:sp>
        <p:nvSpPr>
          <p:cNvPr id="25" name="TextBox 24"/>
          <p:cNvSpPr txBox="1"/>
          <p:nvPr/>
        </p:nvSpPr>
        <p:spPr bwMode="auto">
          <a:xfrm>
            <a:off x="6747699" y="2886556"/>
            <a:ext cx="457319" cy="584775"/>
          </a:xfrm>
          <a:prstGeom prst="rect">
            <a:avLst/>
          </a:prstGeom>
        </p:spPr>
        <p:txBody>
          <a:bodyPr vert="horz" lIns="91440" tIns="45720" rIns="91440" bIns="45720" rtlCol="0" anchor="ctr">
            <a:noAutofit/>
          </a:bodyPr>
          <a:lstStyle/>
          <a:p>
            <a:pPr lvl="0">
              <a:defRPr/>
            </a:pPr>
            <a:r>
              <a:rPr lang="en-US" sz="8000">
                <a:ln w="3175" cmpd="sng">
                  <a:noFill/>
                </a:ln>
                <a:solidFill>
                  <a:schemeClr val="accent1">
                    <a:lumMod val="60000"/>
                    <a:lumOff val="40000"/>
                  </a:schemeClr>
                </a:solidFill>
                <a:latin typeface="Arial"/>
              </a:rPr>
              <a:t>”</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Name Car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598" y="1931988"/>
            <a:ext cx="6347715" cy="2595460"/>
          </a:xfrm>
        </p:spPr>
        <p:txBody>
          <a:bodyPr anchor="b">
            <a:normAutofit/>
          </a:bodyPr>
          <a:lstStyle>
            <a:lvl1pPr algn="l">
              <a:defRPr sz="4400" b="0" cap="none"/>
            </a:lvl1pPr>
          </a:lstStyle>
          <a:p>
            <a:pPr>
              <a:defRPr/>
            </a:pPr>
            <a:r>
              <a:rPr lang="en-US"/>
              <a:t>Click to edit Master title style</a:t>
            </a:r>
          </a:p>
        </p:txBody>
      </p:sp>
      <p:sp>
        <p:nvSpPr>
          <p:cNvPr id="3" name="Text Placeholder 2"/>
          <p:cNvSpPr>
            <a:spLocks noGrp="1"/>
          </p:cNvSpPr>
          <p:nvPr>
            <p:ph type="body" idx="1"/>
          </p:nvPr>
        </p:nvSpPr>
        <p:spPr bwMode="auto">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en-US"/>
              <a:t>Edit Master text styles</a:t>
            </a:r>
            <a:endParaRPr/>
          </a:p>
        </p:txBody>
      </p:sp>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A6310498-BED7-46AB-9A4A-7F1038F8FFE9}" type="slidenum">
              <a:rPr lang="en-US"/>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Quote Name Car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74885" y="609600"/>
            <a:ext cx="6072182" cy="3022600"/>
          </a:xfrm>
        </p:spPr>
        <p:txBody>
          <a:bodyPr anchor="ctr">
            <a:normAutofit/>
          </a:bodyPr>
          <a:lstStyle>
            <a:lvl1pPr algn="l">
              <a:defRPr sz="4400" b="0" cap="none"/>
            </a:lvl1pPr>
          </a:lstStyle>
          <a:p>
            <a:pPr>
              <a:defRPr/>
            </a:pPr>
            <a:r>
              <a:rPr lang="en-US"/>
              <a:t>Click to edit Master title style</a:t>
            </a:r>
          </a:p>
        </p:txBody>
      </p:sp>
      <p:sp>
        <p:nvSpPr>
          <p:cNvPr id="23" name="Text Placeholder 9"/>
          <p:cNvSpPr>
            <a:spLocks noGrp="1"/>
          </p:cNvSpPr>
          <p:nvPr>
            <p:ph type="body" sz="quarter" idx="13"/>
          </p:nvPr>
        </p:nvSpPr>
        <p:spPr bwMode="auto">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defRPr/>
            </a:pPr>
            <a:r>
              <a:rPr lang="en-US"/>
              <a:t>Edit Master text styles</a:t>
            </a:r>
            <a:endParaRPr/>
          </a:p>
        </p:txBody>
      </p:sp>
      <p:sp>
        <p:nvSpPr>
          <p:cNvPr id="3" name="Text Placeholder 2"/>
          <p:cNvSpPr>
            <a:spLocks noGrp="1"/>
          </p:cNvSpPr>
          <p:nvPr>
            <p:ph type="body" idx="1"/>
          </p:nvPr>
        </p:nvSpPr>
        <p:spPr bwMode="auto">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en-US"/>
              <a:t>Edit Master text styles</a:t>
            </a:r>
            <a:endParaRPr/>
          </a:p>
        </p:txBody>
      </p:sp>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A6310498-BED7-46AB-9A4A-7F1038F8FFE9}" type="slidenum">
              <a:rPr lang="en-US"/>
              <a:t>‹#›</a:t>
            </a:fld>
            <a:endParaRPr lang="en-US"/>
          </a:p>
        </p:txBody>
      </p:sp>
      <p:sp>
        <p:nvSpPr>
          <p:cNvPr id="24" name="TextBox 23"/>
          <p:cNvSpPr txBox="1"/>
          <p:nvPr/>
        </p:nvSpPr>
        <p:spPr bwMode="auto">
          <a:xfrm>
            <a:off x="482711" y="790378"/>
            <a:ext cx="457319" cy="584775"/>
          </a:xfrm>
          <a:prstGeom prst="rect">
            <a:avLst/>
          </a:prstGeom>
        </p:spPr>
        <p:txBody>
          <a:bodyPr vert="horz" lIns="91440" tIns="45720" rIns="91440" bIns="45720" rtlCol="0" anchor="ctr">
            <a:noAutofit/>
          </a:bodyPr>
          <a:lstStyle/>
          <a:p>
            <a:pPr lvl="0">
              <a:defRPr/>
            </a:pPr>
            <a:r>
              <a:rPr lang="en-US" sz="8000">
                <a:ln w="3175" cmpd="sng">
                  <a:noFill/>
                </a:ln>
                <a:solidFill>
                  <a:schemeClr val="accent1">
                    <a:lumMod val="60000"/>
                    <a:lumOff val="40000"/>
                  </a:schemeClr>
                </a:solidFill>
                <a:latin typeface="Arial"/>
              </a:rPr>
              <a:t>“</a:t>
            </a:r>
            <a:endParaRPr/>
          </a:p>
        </p:txBody>
      </p:sp>
      <p:sp>
        <p:nvSpPr>
          <p:cNvPr id="25" name="TextBox 24"/>
          <p:cNvSpPr txBox="1"/>
          <p:nvPr/>
        </p:nvSpPr>
        <p:spPr bwMode="auto">
          <a:xfrm>
            <a:off x="6747699" y="2886556"/>
            <a:ext cx="457319" cy="584775"/>
          </a:xfrm>
          <a:prstGeom prst="rect">
            <a:avLst/>
          </a:prstGeom>
        </p:spPr>
        <p:txBody>
          <a:bodyPr vert="horz" lIns="91440" tIns="45720" rIns="91440" bIns="45720" rtlCol="0" anchor="ctr">
            <a:noAutofit/>
          </a:bodyPr>
          <a:lstStyle/>
          <a:p>
            <a:pPr lvl="0">
              <a:defRPr/>
            </a:pPr>
            <a:r>
              <a:rPr lang="en-US" sz="8000">
                <a:ln w="3175" cmpd="sng">
                  <a:noFill/>
                </a:ln>
                <a:solidFill>
                  <a:schemeClr val="accent1">
                    <a:lumMod val="60000"/>
                    <a:lumOff val="40000"/>
                  </a:schemeClr>
                </a:solidFill>
                <a:latin typeface="Arial"/>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True or Fals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15848" y="609600"/>
            <a:ext cx="6341465" cy="3022600"/>
          </a:xfrm>
        </p:spPr>
        <p:txBody>
          <a:bodyPr anchor="ctr">
            <a:normAutofit/>
          </a:bodyPr>
          <a:lstStyle>
            <a:lvl1pPr algn="l">
              <a:defRPr sz="4400" b="0" cap="none"/>
            </a:lvl1pPr>
          </a:lstStyle>
          <a:p>
            <a:pPr>
              <a:defRPr/>
            </a:pPr>
            <a:r>
              <a:rPr lang="en-US"/>
              <a:t>Click to edit Master title style</a:t>
            </a:r>
          </a:p>
        </p:txBody>
      </p:sp>
      <p:sp>
        <p:nvSpPr>
          <p:cNvPr id="23" name="Text Placeholder 9"/>
          <p:cNvSpPr>
            <a:spLocks noGrp="1"/>
          </p:cNvSpPr>
          <p:nvPr>
            <p:ph type="body" sz="quarter" idx="13"/>
          </p:nvPr>
        </p:nvSpPr>
        <p:spPr bwMode="auto">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defRPr/>
            </a:pPr>
            <a:r>
              <a:rPr lang="en-US"/>
              <a:t>Edit Master text styles</a:t>
            </a:r>
            <a:endParaRPr/>
          </a:p>
        </p:txBody>
      </p:sp>
      <p:sp>
        <p:nvSpPr>
          <p:cNvPr id="3" name="Text Placeholder 2"/>
          <p:cNvSpPr>
            <a:spLocks noGrp="1"/>
          </p:cNvSpPr>
          <p:nvPr>
            <p:ph type="body" idx="1"/>
          </p:nvPr>
        </p:nvSpPr>
        <p:spPr bwMode="auto">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en-US"/>
              <a:t>Edit Master text styles</a:t>
            </a:r>
            <a:endParaRPr/>
          </a:p>
        </p:txBody>
      </p:sp>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A6310498-BED7-46AB-9A4A-7F1038F8FFE9}" type="slidenum">
              <a:rPr lang="en-US"/>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p>
        </p:txBody>
      </p:sp>
      <p:sp>
        <p:nvSpPr>
          <p:cNvPr id="3" name="Vertical Text Placeholder 2"/>
          <p:cNvSpPr>
            <a:spLocks noGrp="1"/>
          </p:cNvSpPr>
          <p:nvPr>
            <p:ph type="body" orient="vert" idx="1"/>
          </p:nvPr>
        </p:nvSpPr>
        <p:spPr bwMode="auto"/>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76A95534-A11E-4817-ADFF-A3D1A9D42131}" type="slidenum">
              <a:rPr lang="en-US"/>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5977312" y="609600"/>
            <a:ext cx="978812" cy="5251451"/>
          </a:xfrm>
        </p:spPr>
        <p:txBody>
          <a:bodyPr vert="eaVert" anchor="ctr"/>
          <a:lstStyle/>
          <a:p>
            <a:pPr>
              <a:defRPr/>
            </a:pPr>
            <a:r>
              <a:rPr lang="en-US"/>
              <a:t>Click to edit Master title style</a:t>
            </a:r>
          </a:p>
        </p:txBody>
      </p:sp>
      <p:sp>
        <p:nvSpPr>
          <p:cNvPr id="3" name="Vertical Text Placeholder 2"/>
          <p:cNvSpPr>
            <a:spLocks noGrp="1"/>
          </p:cNvSpPr>
          <p:nvPr>
            <p:ph type="body" orient="vert" idx="1"/>
          </p:nvPr>
        </p:nvSpPr>
        <p:spPr bwMode="auto">
          <a:xfrm>
            <a:off x="609599" y="609600"/>
            <a:ext cx="5195026" cy="5251451"/>
          </a:xfrm>
        </p:spPr>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08E444DD-1D32-4755-8A77-33D89C38255F}" type="slidenum">
              <a:rPr lang="en-US"/>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type="tbl" userDrawn="1">
  <p:cSld name="Title and Tabl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7813"/>
            <a:ext cx="8229600" cy="1139825"/>
          </a:xfrm>
        </p:spPr>
        <p:txBody>
          <a:bodyPr/>
          <a:lstStyle/>
          <a:p>
            <a:pPr>
              <a:defRPr/>
            </a:pPr>
            <a:r>
              <a:rPr lang="en-US"/>
              <a:t>Click to edit Master title style</a:t>
            </a:r>
            <a:endParaRPr lang="vi-VN"/>
          </a:p>
        </p:txBody>
      </p:sp>
      <p:sp>
        <p:nvSpPr>
          <p:cNvPr id="3" name="Table Placeholder 2"/>
          <p:cNvSpPr>
            <a:spLocks noGrp="1"/>
          </p:cNvSpPr>
          <p:nvPr>
            <p:ph type="tbl" idx="1"/>
          </p:nvPr>
        </p:nvSpPr>
        <p:spPr bwMode="auto">
          <a:xfrm>
            <a:off x="457200" y="1600200"/>
            <a:ext cx="8229600" cy="4525963"/>
          </a:xfrm>
        </p:spPr>
        <p:txBody>
          <a:bodyPr/>
          <a:lstStyle/>
          <a:p>
            <a:pPr lvl="0">
              <a:defRPr/>
            </a:pPr>
            <a:endParaRPr lang="vi-VN"/>
          </a:p>
        </p:txBody>
      </p:sp>
      <p:sp>
        <p:nvSpPr>
          <p:cNvPr id="4" name="Rectangle 69"/>
          <p:cNvSpPr>
            <a:spLocks noGrp="1" noChangeArrowheads="1"/>
          </p:cNvSpPr>
          <p:nvPr>
            <p:ph type="dt" sz="half" idx="10"/>
          </p:nvPr>
        </p:nvSpPr>
        <p:spPr bwMode="auto">
          <a:ln/>
        </p:spPr>
        <p:txBody>
          <a:bodyPr/>
          <a:lstStyle>
            <a:lvl1pPr>
              <a:defRPr/>
            </a:lvl1pPr>
          </a:lstStyle>
          <a:p>
            <a:pPr>
              <a:defRPr/>
            </a:pPr>
            <a:endParaRPr lang="en-US"/>
          </a:p>
        </p:txBody>
      </p:sp>
      <p:sp>
        <p:nvSpPr>
          <p:cNvPr id="5" name="Rectangle 70"/>
          <p:cNvSpPr>
            <a:spLocks noGrp="1" noChangeArrowheads="1"/>
          </p:cNvSpPr>
          <p:nvPr>
            <p:ph type="ftr" sz="quarter" idx="11"/>
          </p:nvPr>
        </p:nvSpPr>
        <p:spPr bwMode="auto">
          <a:ln/>
        </p:spPr>
        <p:txBody>
          <a:bodyPr/>
          <a:lstStyle>
            <a:lvl1pPr>
              <a:defRPr/>
            </a:lvl1pPr>
          </a:lstStyle>
          <a:p>
            <a:pPr>
              <a:defRPr/>
            </a:pPr>
            <a:endParaRPr lang="en-US"/>
          </a:p>
        </p:txBody>
      </p:sp>
      <p:sp>
        <p:nvSpPr>
          <p:cNvPr id="6" name="Rectangle 71"/>
          <p:cNvSpPr>
            <a:spLocks noGrp="1" noChangeArrowheads="1"/>
          </p:cNvSpPr>
          <p:nvPr>
            <p:ph type="sldNum" sz="quarter" idx="12"/>
          </p:nvPr>
        </p:nvSpPr>
        <p:spPr bwMode="auto">
          <a:ln/>
        </p:spPr>
        <p:txBody>
          <a:bodyPr/>
          <a:lstStyle>
            <a:lvl1pPr>
              <a:defRPr/>
            </a:lvl1pPr>
          </a:lstStyle>
          <a:p>
            <a:pPr>
              <a:defRPr/>
            </a:pPr>
            <a:fld id="{3F4CB8C8-640E-4992-BE4E-4290E0E5B642}" type="slidenum">
              <a:rPr lang="en-US"/>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spTree>
      <p:nvGrpSpPr>
        <p:cNvPr id="1" name=""/>
        <p:cNvGrpSpPr/>
        <p:nvPr/>
      </p:nvGrpSpPr>
      <p:grpSpPr bwMode="auto">
        <a:xfrm>
          <a:off x="0" y="0"/>
          <a:ext cx="0" cy="0"/>
          <a:chOff x="0" y="0"/>
          <a:chExt cx="0" cy="0"/>
        </a:xfrm>
      </p:grpSpPr>
      <p:grpSp>
        <p:nvGrpSpPr>
          <p:cNvPr id="4" name="Group 2"/>
          <p:cNvGrpSpPr/>
          <p:nvPr/>
        </p:nvGrpSpPr>
        <p:grpSpPr bwMode="auto">
          <a:xfrm>
            <a:off x="3175" y="4267200"/>
            <a:ext cx="9140825" cy="2590800"/>
            <a:chOff x="2" y="2688"/>
            <a:chExt cx="5758" cy="1632"/>
          </a:xfrm>
        </p:grpSpPr>
        <p:sp>
          <p:nvSpPr>
            <p:cNvPr id="5" name="Freeform 3"/>
            <p:cNvSpPr/>
            <p:nvPr/>
          </p:nvSpPr>
          <p:spPr bwMode="hidden">
            <a:xfrm>
              <a:off x="2" y="2688"/>
              <a:ext cx="5758" cy="1632"/>
            </a:xfrm>
            <a:custGeom>
              <a:avLst/>
              <a:gdLst>
                <a:gd name="T0" fmla="*/ 6187 w 5740"/>
                <a:gd name="T1" fmla="*/ 0 h 4316"/>
                <a:gd name="T2" fmla="*/ 0 w 5740"/>
                <a:gd name="T3" fmla="*/ 0 h 4316"/>
                <a:gd name="T4" fmla="*/ 0 w 5740"/>
                <a:gd name="T5" fmla="*/ 0 h 4316"/>
                <a:gd name="T6" fmla="*/ 6187 w 5740"/>
                <a:gd name="T7" fmla="*/ 0 h 4316"/>
                <a:gd name="T8" fmla="*/ 6187 w 5740"/>
                <a:gd name="T9" fmla="*/ 0 h 4316"/>
                <a:gd name="T10" fmla="*/ 6187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extrusionOk="0">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6" name="Group 4"/>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1" name="Oval 9"/>
              <p:cNvSpPr>
                <a:spLocks noChangeArrowheads="1"/>
              </p:cNvSpPr>
              <p:nvPr/>
            </p:nvSpPr>
            <p:spPr bwMode="hidden">
              <a:xfrm>
                <a:off x="3856" y="3922"/>
                <a:ext cx="192" cy="106"/>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2" name="Freeform 10"/>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3" name="Freeform 11"/>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4" name="Freeform 12"/>
              <p:cNvSpPr/>
              <p:nvPr/>
            </p:nvSpPr>
            <p:spPr bwMode="hidden">
              <a:xfrm>
                <a:off x="3527" y="3906"/>
                <a:ext cx="88"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5" name="Freeform 13"/>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6" name="Freeform 14"/>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7" name="Group 16"/>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5" name="Oval 23"/>
              <p:cNvSpPr>
                <a:spLocks noChangeArrowheads="1"/>
              </p:cNvSpPr>
              <p:nvPr/>
            </p:nvSpPr>
            <p:spPr bwMode="hidden">
              <a:xfrm>
                <a:off x="2475"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7" name="Freeform 25"/>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8" name="Freeform 26"/>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9" name="Freeform 27"/>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0" name="Freeform 28"/>
              <p:cNvSpPr/>
              <p:nvPr/>
            </p:nvSpPr>
            <p:spPr bwMode="hidden">
              <a:xfrm>
                <a:off x="2987" y="4043"/>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1" name="Freeform 29"/>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52" name="Freeform 30"/>
              <p:cNvSpPr/>
              <p:nvPr/>
            </p:nvSpPr>
            <p:spPr bwMode="hidden">
              <a:xfrm>
                <a:off x="1866"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53" name="Freeform 31"/>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4" name="Freeform 32"/>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5" name="Freeform 33"/>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6" name="Freeform 34"/>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grpSp>
          <p:nvGrpSpPr>
            <p:cNvPr id="8" name="Group 35"/>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3" name="Freeform 37"/>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4" name="Freeform 38"/>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5" name="Freeform 39"/>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6" name="Freeform 40"/>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7" name="Freeform 41"/>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8" name="Freeform 42"/>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9" name="Freeform 43"/>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30" name="Freeform 44"/>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1" name="Freeform 45"/>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2" name="Freeform 46"/>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extrusionOk="0">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9" name="Group 53"/>
            <p:cNvGrpSpPr/>
            <p:nvPr userDrawn="1"/>
          </p:nvGrpSpPr>
          <p:grpSpPr bwMode="auto">
            <a:xfrm>
              <a:off x="5280" y="3024"/>
              <a:ext cx="425" cy="258"/>
              <a:chOff x="5280" y="3024"/>
              <a:chExt cx="425" cy="258"/>
            </a:xfrm>
          </p:grpSpPr>
          <p:sp>
            <p:nvSpPr>
              <p:cNvPr id="10" name="Freeform 54"/>
              <p:cNvSpPr/>
              <p:nvPr/>
            </p:nvSpPr>
            <p:spPr bwMode="hidden">
              <a:xfrm>
                <a:off x="5280" y="3186"/>
                <a:ext cx="383" cy="96"/>
              </a:xfrm>
              <a:custGeom>
                <a:avLst/>
                <a:gdLst>
                  <a:gd name="T0" fmla="*/ 233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3 w 382"/>
                  <a:gd name="T19" fmla="*/ 96 h 96"/>
                  <a:gd name="T20" fmla="*/ 287 w 382"/>
                  <a:gd name="T21" fmla="*/ 90 h 96"/>
                  <a:gd name="T22" fmla="*/ 335 w 382"/>
                  <a:gd name="T23" fmla="*/ 84 h 96"/>
                  <a:gd name="T24" fmla="*/ 376 w 382"/>
                  <a:gd name="T25" fmla="*/ 66 h 96"/>
                  <a:gd name="T26" fmla="*/ 406 w 382"/>
                  <a:gd name="T27" fmla="*/ 42 h 96"/>
                  <a:gd name="T28" fmla="*/ 400 w 382"/>
                  <a:gd name="T29" fmla="*/ 42 h 96"/>
                  <a:gd name="T30" fmla="*/ 370 w 382"/>
                  <a:gd name="T31" fmla="*/ 66 h 96"/>
                  <a:gd name="T32" fmla="*/ 329 w 382"/>
                  <a:gd name="T33" fmla="*/ 78 h 96"/>
                  <a:gd name="T34" fmla="*/ 287 w 382"/>
                  <a:gd name="T35" fmla="*/ 90 h 96"/>
                  <a:gd name="T36" fmla="*/ 233 w 382"/>
                  <a:gd name="T37" fmla="*/ 96 h 96"/>
                  <a:gd name="T38" fmla="*/ 233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1" name="Freeform 55"/>
              <p:cNvSpPr/>
              <p:nvPr/>
            </p:nvSpPr>
            <p:spPr bwMode="hidden">
              <a:xfrm>
                <a:off x="5314"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2" name="Freeform 56"/>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3" name="Freeform 57"/>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4" name="Freeform 58"/>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5" name="Freeform 59"/>
              <p:cNvSpPr/>
              <p:nvPr/>
            </p:nvSpPr>
            <p:spPr bwMode="hidden">
              <a:xfrm>
                <a:off x="5489" y="3042"/>
                <a:ext cx="186" cy="210"/>
              </a:xfrm>
              <a:custGeom>
                <a:avLst/>
                <a:gdLst>
                  <a:gd name="T0" fmla="*/ 0 w 185"/>
                  <a:gd name="T1" fmla="*/ 6 h 210"/>
                  <a:gd name="T2" fmla="*/ 66 w 185"/>
                  <a:gd name="T3" fmla="*/ 12 h 210"/>
                  <a:gd name="T4" fmla="*/ 143 w 185"/>
                  <a:gd name="T5" fmla="*/ 36 h 210"/>
                  <a:gd name="T6" fmla="*/ 179 w 185"/>
                  <a:gd name="T7" fmla="*/ 72 h 210"/>
                  <a:gd name="T8" fmla="*/ 185 w 185"/>
                  <a:gd name="T9" fmla="*/ 90 h 210"/>
                  <a:gd name="T10" fmla="*/ 191 w 185"/>
                  <a:gd name="T11" fmla="*/ 114 h 210"/>
                  <a:gd name="T12" fmla="*/ 185 w 185"/>
                  <a:gd name="T13" fmla="*/ 138 h 210"/>
                  <a:gd name="T14" fmla="*/ 173 w 185"/>
                  <a:gd name="T15" fmla="*/ 162 h 210"/>
                  <a:gd name="T16" fmla="*/ 143 w 185"/>
                  <a:gd name="T17" fmla="*/ 180 h 210"/>
                  <a:gd name="T18" fmla="*/ 90 w 185"/>
                  <a:gd name="T19" fmla="*/ 198 h 210"/>
                  <a:gd name="T20" fmla="*/ 120 w 185"/>
                  <a:gd name="T21" fmla="*/ 210 h 210"/>
                  <a:gd name="T22" fmla="*/ 155 w 185"/>
                  <a:gd name="T23" fmla="*/ 192 h 210"/>
                  <a:gd name="T24" fmla="*/ 185 w 185"/>
                  <a:gd name="T25" fmla="*/ 168 h 210"/>
                  <a:gd name="T26" fmla="*/ 203 w 185"/>
                  <a:gd name="T27" fmla="*/ 144 h 210"/>
                  <a:gd name="T28" fmla="*/ 209 w 185"/>
                  <a:gd name="T29" fmla="*/ 114 h 210"/>
                  <a:gd name="T30" fmla="*/ 203 w 185"/>
                  <a:gd name="T31" fmla="*/ 90 h 210"/>
                  <a:gd name="T32" fmla="*/ 197 w 185"/>
                  <a:gd name="T33" fmla="*/ 66 h 210"/>
                  <a:gd name="T34" fmla="*/ 179 w 185"/>
                  <a:gd name="T35" fmla="*/ 48 h 210"/>
                  <a:gd name="T36" fmla="*/ 155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17" name="Group 61"/>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grpSp>
      <p:sp>
        <p:nvSpPr>
          <p:cNvPr id="76866" name="Rectangle 66"/>
          <p:cNvSpPr>
            <a:spLocks noGrp="1" noChangeArrowheads="1"/>
          </p:cNvSpPr>
          <p:nvPr>
            <p:ph type="ctrTitle" sz="quarter"/>
          </p:nvPr>
        </p:nvSpPr>
        <p:spPr bwMode="auto">
          <a:xfrm>
            <a:off x="685800" y="1692275"/>
            <a:ext cx="7772400" cy="1736725"/>
          </a:xfrm>
        </p:spPr>
        <p:txBody>
          <a:bodyPr anchor="b"/>
          <a:lstStyle>
            <a:lvl1pPr>
              <a:defRPr sz="5400"/>
            </a:lvl1pPr>
          </a:lstStyle>
          <a:p>
            <a:pPr>
              <a:defRPr/>
            </a:pPr>
            <a:r>
              <a:rPr lang="en-US"/>
              <a:t>Click to edit Master title style</a:t>
            </a:r>
            <a:endParaRPr/>
          </a:p>
        </p:txBody>
      </p:sp>
      <p:sp>
        <p:nvSpPr>
          <p:cNvPr id="76867" name="Rectangle 67"/>
          <p:cNvSpPr>
            <a:spLocks noGrp="1" noChangeArrowheads="1"/>
          </p:cNvSpPr>
          <p:nvPr>
            <p:ph type="subTitle" sz="quarter" idx="1"/>
          </p:nvPr>
        </p:nvSpPr>
        <p:spPr bwMode="auto">
          <a:xfrm>
            <a:off x="1371600" y="3886200"/>
            <a:ext cx="6400800" cy="1752599"/>
          </a:xfrm>
        </p:spPr>
        <p:txBody>
          <a:bodyPr/>
          <a:lstStyle>
            <a:lvl1pPr marL="0" indent="0" algn="ctr">
              <a:buFont typeface="Wingdings"/>
              <a:buNone/>
              <a:defRPr/>
            </a:lvl1pPr>
          </a:lstStyle>
          <a:p>
            <a:pPr>
              <a:defRPr/>
            </a:pPr>
            <a:r>
              <a:rPr lang="en-US"/>
              <a:t>Click to edit Master subtitle style</a:t>
            </a:r>
            <a:endParaRPr/>
          </a:p>
        </p:txBody>
      </p:sp>
      <p:sp>
        <p:nvSpPr>
          <p:cNvPr id="68" name="Rectangle 68"/>
          <p:cNvSpPr>
            <a:spLocks noGrp="1" noChangeArrowheads="1"/>
          </p:cNvSpPr>
          <p:nvPr>
            <p:ph type="dt" sz="quarter" idx="10"/>
          </p:nvPr>
        </p:nvSpPr>
        <p:spPr bwMode="auto">
          <a:xfrm>
            <a:off x="457200" y="6248400"/>
            <a:ext cx="2133600" cy="457200"/>
          </a:xfrm>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9" name="Rectangle 69"/>
          <p:cNvSpPr>
            <a:spLocks noGrp="1" noChangeArrowheads="1"/>
          </p:cNvSpPr>
          <p:nvPr>
            <p:ph type="ftr" sz="quarter" idx="11"/>
          </p:nvPr>
        </p:nvSpPr>
        <p:spPr bwMode="auto">
          <a:xfrm>
            <a:off x="3124200" y="6248400"/>
            <a:ext cx="2895600" cy="457200"/>
          </a:xfrm>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0" name="Rectangle 70"/>
          <p:cNvSpPr>
            <a:spLocks noGrp="1" noChangeArrowheads="1"/>
          </p:cNvSpPr>
          <p:nvPr>
            <p:ph type="sldNum" sz="quarter" idx="12"/>
          </p:nvPr>
        </p:nvSpPr>
        <p:spPr bwMode="auto">
          <a:xfrm>
            <a:off x="6553200" y="6248400"/>
            <a:ext cx="2133600" cy="457200"/>
          </a:xfrm>
        </p:spPr>
        <p:txBody>
          <a:bodyPr/>
          <a:lstStyle>
            <a:lvl1pPr>
              <a:defRPr/>
            </a:lvl1pPr>
          </a:lstStyle>
          <a:p>
            <a:pPr marL="0" marR="0" lvl="0" indent="0" algn="r" defTabSz="914400">
              <a:lnSpc>
                <a:spcPct val="100000"/>
              </a:lnSpc>
              <a:spcBef>
                <a:spcPts val="0"/>
              </a:spcBef>
              <a:spcAft>
                <a:spcPts val="0"/>
              </a:spcAft>
              <a:buClrTx/>
              <a:buSzTx/>
              <a:buFontTx/>
              <a:buNone/>
              <a:defRPr/>
            </a:pPr>
            <a:fld id="{C64B0487-6ABF-431B-AF56-16A51D229115}"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DD3BDEB1-C196-46EA-8D3B-5F17E3E082F8}"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p>
        </p:txBody>
      </p:sp>
      <p:sp>
        <p:nvSpPr>
          <p:cNvPr id="3" name="Content Placehold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7468DED8-918D-42F9-8F6A-AFC58E4DE1FC}" type="slidenum">
              <a:rPr lang="en-US"/>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22313" y="4406900"/>
            <a:ext cx="7772400" cy="1362075"/>
          </a:xfrm>
        </p:spPr>
        <p:txBody>
          <a:bodyPr anchor="t"/>
          <a:lstStyle>
            <a:lvl1pPr algn="l">
              <a:defRPr sz="4000" b="1" cap="all"/>
            </a:lvl1pPr>
          </a:lstStyle>
          <a:p>
            <a:pPr>
              <a:defRPr/>
            </a:pPr>
            <a:r>
              <a:rPr lang="en-US"/>
              <a:t>Click to edit Master title style</a:t>
            </a:r>
            <a:endParaRPr lang="vi-VN"/>
          </a:p>
        </p:txBody>
      </p:sp>
      <p:sp>
        <p:nvSpPr>
          <p:cNvPr id="3" name="Text Placeholder 2"/>
          <p:cNvSpPr>
            <a:spLocks noGrp="1"/>
          </p:cNvSpPr>
          <p:nvPr>
            <p:ph type="body" idx="1"/>
          </p:nvPr>
        </p:nvSpPr>
        <p:spPr bwMode="auto">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defRPr/>
            </a:pPr>
            <a:r>
              <a:rPr lang="en-US"/>
              <a:t>Click to edit Master text styles</a:t>
            </a:r>
            <a:endParaRPr/>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4143C1D8-2B27-42F1-9C92-7BFA81971434}"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Content Placeholder 2"/>
          <p:cNvSpPr>
            <a:spLocks noGrp="1"/>
          </p:cNvSpPr>
          <p:nvPr>
            <p:ph sz="half" idx="1"/>
          </p:nvPr>
        </p:nvSpPr>
        <p:spPr bwMode="auto">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Content Placeholder 3"/>
          <p:cNvSpPr>
            <a:spLocks noGrp="1"/>
          </p:cNvSpPr>
          <p:nvPr>
            <p:ph sz="half" idx="2"/>
          </p:nvPr>
        </p:nvSpPr>
        <p:spPr bwMode="auto">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5"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F193827F-E3DD-4704-9C4A-F75EB7C78A8E}"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4638"/>
            <a:ext cx="8229600" cy="1143000"/>
          </a:xfrm>
        </p:spPr>
        <p:txBody>
          <a:bodyPr/>
          <a:lstStyle>
            <a:lvl1pPr>
              <a:defRPr/>
            </a:lvl1pPr>
          </a:lstStyle>
          <a:p>
            <a:pPr>
              <a:defRPr/>
            </a:pPr>
            <a:r>
              <a:rPr lang="en-US"/>
              <a:t>Click to edit Master title style</a:t>
            </a:r>
            <a:endParaRPr lang="vi-VN"/>
          </a:p>
        </p:txBody>
      </p:sp>
      <p:sp>
        <p:nvSpPr>
          <p:cNvPr id="3" name="Text Placeholder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5" name="Text Placeholder 4"/>
          <p:cNvSpPr>
            <a:spLocks noGrp="1"/>
          </p:cNvSpPr>
          <p:nvPr>
            <p:ph type="body" sz="quarter" idx="3"/>
          </p:nvPr>
        </p:nvSpPr>
        <p:spPr bwMode="auto">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7"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8"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9"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4BDD5E59-EED2-429F-9D6B-C9B8DA9D1DD7}"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4"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BD5B3769-3FE2-4EF3-9C50-85BB435184E8}"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3"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4"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2228B860-9658-47E8-A610-D944568CC675}"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3050"/>
            <a:ext cx="3008313" cy="1162050"/>
          </a:xfrm>
        </p:spPr>
        <p:txBody>
          <a:bodyPr anchor="b"/>
          <a:lstStyle>
            <a:lvl1pPr algn="l">
              <a:defRPr sz="2000" b="1"/>
            </a:lvl1pPr>
          </a:lstStyle>
          <a:p>
            <a:pPr>
              <a:defRPr/>
            </a:pPr>
            <a:r>
              <a:rPr lang="en-US"/>
              <a:t>Click to edit Master title style</a:t>
            </a:r>
            <a:endParaRPr lang="vi-VN"/>
          </a:p>
        </p:txBody>
      </p:sp>
      <p:sp>
        <p:nvSpPr>
          <p:cNvPr id="3" name="Content Placeholder 2"/>
          <p:cNvSpPr>
            <a:spLocks noGrp="1"/>
          </p:cNvSpPr>
          <p:nvPr>
            <p:ph idx="1"/>
          </p:nvPr>
        </p:nvSpPr>
        <p:spPr bwMode="auto">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Text Placeholder 3"/>
          <p:cNvSpPr>
            <a:spLocks noGrp="1"/>
          </p:cNvSpPr>
          <p:nvPr>
            <p:ph type="body" sz="half" idx="2"/>
          </p:nvPr>
        </p:nvSpPr>
        <p:spPr bwMode="auto">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5"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349F6228-B4C7-40CD-B11A-7F29C620060F}"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792288" y="4800600"/>
            <a:ext cx="5486400" cy="566738"/>
          </a:xfrm>
        </p:spPr>
        <p:txBody>
          <a:bodyPr anchor="b"/>
          <a:lstStyle>
            <a:lvl1pPr algn="l">
              <a:defRPr sz="2000" b="1"/>
            </a:lvl1pPr>
          </a:lstStyle>
          <a:p>
            <a:pPr>
              <a:defRPr/>
            </a:pPr>
            <a:r>
              <a:rPr lang="en-US"/>
              <a:t>Click to edit Master title style</a:t>
            </a:r>
            <a:endParaRPr lang="vi-VN"/>
          </a:p>
        </p:txBody>
      </p:sp>
      <p:sp>
        <p:nvSpPr>
          <p:cNvPr id="3" name="Picture Placeholder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a:pPr>
            <a:endParaRPr lang="vi-VN"/>
          </a:p>
        </p:txBody>
      </p:sp>
      <p:sp>
        <p:nvSpPr>
          <p:cNvPr id="4" name="Text Placeholder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5"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E79553C5-7359-438A-B1FF-051B6A20EB0A}"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E27F9DE5-3A51-42C3-9F86-DA12E50C3A8B}"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629400" y="277813"/>
            <a:ext cx="2057400" cy="5848350"/>
          </a:xfrm>
        </p:spPr>
        <p:txBody>
          <a:bodyPr vert="eaVert"/>
          <a:lstStyle/>
          <a:p>
            <a:pPr>
              <a:defRPr/>
            </a:pPr>
            <a:r>
              <a:rPr lang="en-US"/>
              <a:t>Click to edit Master title style</a:t>
            </a:r>
            <a:endParaRPr lang="vi-VN"/>
          </a:p>
        </p:txBody>
      </p:sp>
      <p:sp>
        <p:nvSpPr>
          <p:cNvPr id="3" name="Vertical Text Placeholder 2"/>
          <p:cNvSpPr>
            <a:spLocks noGrp="1"/>
          </p:cNvSpPr>
          <p:nvPr>
            <p:ph type="body" orient="vert" idx="1"/>
          </p:nvPr>
        </p:nvSpPr>
        <p:spPr bwMode="auto">
          <a:xfrm>
            <a:off x="457200" y="277813"/>
            <a:ext cx="6019800" cy="5848350"/>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9995C838-397C-443A-B9FF-ACF1287E267C}"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PhAnim="0" type="tbl" preserve="1" userDrawn="1">
  <p:cSld name="Title and Tabl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7813"/>
            <a:ext cx="8229600" cy="1139825"/>
          </a:xfrm>
        </p:spPr>
        <p:txBody>
          <a:bodyPr/>
          <a:lstStyle/>
          <a:p>
            <a:pPr>
              <a:defRPr/>
            </a:pPr>
            <a:r>
              <a:rPr lang="en-US"/>
              <a:t>Click to edit Master title style</a:t>
            </a:r>
            <a:endParaRPr lang="vi-VN"/>
          </a:p>
        </p:txBody>
      </p:sp>
      <p:sp>
        <p:nvSpPr>
          <p:cNvPr id="3" name="Table Placeholder 2"/>
          <p:cNvSpPr>
            <a:spLocks noGrp="1"/>
          </p:cNvSpPr>
          <p:nvPr>
            <p:ph type="tbl" idx="1"/>
          </p:nvPr>
        </p:nvSpPr>
        <p:spPr bwMode="auto">
          <a:xfrm>
            <a:off x="457200" y="1600200"/>
            <a:ext cx="8229600" cy="4525963"/>
          </a:xfrm>
        </p:spPr>
        <p:txBody>
          <a:bodyPr/>
          <a:lstStyle/>
          <a:p>
            <a:pPr lvl="0">
              <a:defRPr/>
            </a:pP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B5AA402D-5D72-4E0B-8EE7-0EB605B8D9DC}"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598" y="2700868"/>
            <a:ext cx="6347715" cy="1826581"/>
          </a:xfrm>
        </p:spPr>
        <p:txBody>
          <a:bodyPr anchor="b"/>
          <a:lstStyle>
            <a:lvl1pPr algn="l">
              <a:defRPr sz="4000" b="0" cap="none"/>
            </a:lvl1pPr>
          </a:lstStyle>
          <a:p>
            <a:pPr>
              <a:defRPr/>
            </a:pPr>
            <a:r>
              <a:rPr lang="en-US"/>
              <a:t>Click to edit Master title style</a:t>
            </a:r>
          </a:p>
        </p:txBody>
      </p:sp>
      <p:sp>
        <p:nvSpPr>
          <p:cNvPr id="3" name="Text Placeholder 2"/>
          <p:cNvSpPr>
            <a:spLocks noGrp="1"/>
          </p:cNvSpPr>
          <p:nvPr>
            <p:ph type="body" idx="1"/>
          </p:nvPr>
        </p:nvSpPr>
        <p:spPr bwMode="auto">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defRPr/>
            </a:pPr>
            <a:r>
              <a:rPr lang="en-US"/>
              <a:t>Edit Master text styles</a:t>
            </a:r>
            <a:endParaRPr/>
          </a:p>
        </p:txBody>
      </p:sp>
      <p:sp>
        <p:nvSpPr>
          <p:cNvPr id="4" name="Date Placeholder 3"/>
          <p:cNvSpPr>
            <a:spLocks noGrp="1"/>
          </p:cNvSpPr>
          <p:nvPr>
            <p:ph type="dt" sz="half" idx="10"/>
          </p:nvPr>
        </p:nvSpPr>
        <p:spPr bwMode="auto"/>
        <p:txBody>
          <a:bodyPr/>
          <a:lstStyle/>
          <a:p>
            <a:pPr>
              <a:defRPr/>
            </a:pPr>
            <a:endParaRPr lang="en-US"/>
          </a:p>
        </p:txBody>
      </p:sp>
      <p:sp>
        <p:nvSpPr>
          <p:cNvPr id="5" name="Footer Placeholder 4"/>
          <p:cNvSpPr>
            <a:spLocks noGrp="1"/>
          </p:cNvSpPr>
          <p:nvPr>
            <p:ph type="ftr" sz="quarter" idx="11"/>
          </p:nvPr>
        </p:nvSpPr>
        <p:spPr bwMode="auto"/>
        <p:txBody>
          <a:bodyPr/>
          <a:lstStyle/>
          <a:p>
            <a:pPr>
              <a:defRPr/>
            </a:pPr>
            <a:endParaRPr lang="en-US"/>
          </a:p>
        </p:txBody>
      </p:sp>
      <p:sp>
        <p:nvSpPr>
          <p:cNvPr id="6" name="Slide Number Placeholder 5"/>
          <p:cNvSpPr>
            <a:spLocks noGrp="1"/>
          </p:cNvSpPr>
          <p:nvPr>
            <p:ph type="sldNum" sz="quarter" idx="12"/>
          </p:nvPr>
        </p:nvSpPr>
        <p:spPr bwMode="auto"/>
        <p:txBody>
          <a:bodyPr/>
          <a:lstStyle/>
          <a:p>
            <a:pPr>
              <a:defRPr/>
            </a:pPr>
            <a:fld id="{D82B1B7F-F13C-4622-BF49-3D24A160AD55}" type="slidenum">
              <a:rPr lang="en-US"/>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spTree>
      <p:nvGrpSpPr>
        <p:cNvPr id="1" name=""/>
        <p:cNvGrpSpPr/>
        <p:nvPr/>
      </p:nvGrpSpPr>
      <p:grpSpPr bwMode="auto">
        <a:xfrm>
          <a:off x="0" y="0"/>
          <a:ext cx="0" cy="0"/>
          <a:chOff x="0" y="0"/>
          <a:chExt cx="0" cy="0"/>
        </a:xfrm>
      </p:grpSpPr>
      <p:grpSp>
        <p:nvGrpSpPr>
          <p:cNvPr id="4" name="Group 2"/>
          <p:cNvGrpSpPr/>
          <p:nvPr/>
        </p:nvGrpSpPr>
        <p:grpSpPr bwMode="auto">
          <a:xfrm>
            <a:off x="3175" y="4267200"/>
            <a:ext cx="9140825" cy="2590800"/>
            <a:chOff x="2" y="2688"/>
            <a:chExt cx="5758" cy="1632"/>
          </a:xfrm>
        </p:grpSpPr>
        <p:sp>
          <p:nvSpPr>
            <p:cNvPr id="5" name="Freeform 3"/>
            <p:cNvSpPr/>
            <p:nvPr/>
          </p:nvSpPr>
          <p:spPr bwMode="hidden">
            <a:xfrm>
              <a:off x="2" y="2688"/>
              <a:ext cx="5758" cy="1632"/>
            </a:xfrm>
            <a:custGeom>
              <a:avLst/>
              <a:gdLst>
                <a:gd name="T0" fmla="*/ 6187 w 5740"/>
                <a:gd name="T1" fmla="*/ 0 h 4316"/>
                <a:gd name="T2" fmla="*/ 0 w 5740"/>
                <a:gd name="T3" fmla="*/ 0 h 4316"/>
                <a:gd name="T4" fmla="*/ 0 w 5740"/>
                <a:gd name="T5" fmla="*/ 0 h 4316"/>
                <a:gd name="T6" fmla="*/ 6187 w 5740"/>
                <a:gd name="T7" fmla="*/ 0 h 4316"/>
                <a:gd name="T8" fmla="*/ 6187 w 5740"/>
                <a:gd name="T9" fmla="*/ 0 h 4316"/>
                <a:gd name="T10" fmla="*/ 6187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extrusionOk="0">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6" name="Group 4"/>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1" name="Oval 9"/>
              <p:cNvSpPr>
                <a:spLocks noChangeArrowheads="1"/>
              </p:cNvSpPr>
              <p:nvPr/>
            </p:nvSpPr>
            <p:spPr bwMode="hidden">
              <a:xfrm>
                <a:off x="3856" y="3922"/>
                <a:ext cx="192" cy="106"/>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2" name="Freeform 10"/>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3" name="Freeform 11"/>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4" name="Freeform 12"/>
              <p:cNvSpPr/>
              <p:nvPr/>
            </p:nvSpPr>
            <p:spPr bwMode="hidden">
              <a:xfrm>
                <a:off x="3527" y="3906"/>
                <a:ext cx="88"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5" name="Freeform 13"/>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6" name="Freeform 14"/>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7" name="Group 16"/>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5" name="Oval 23"/>
              <p:cNvSpPr>
                <a:spLocks noChangeArrowheads="1"/>
              </p:cNvSpPr>
              <p:nvPr/>
            </p:nvSpPr>
            <p:spPr bwMode="hidden">
              <a:xfrm>
                <a:off x="2475"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7" name="Freeform 25"/>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8" name="Freeform 26"/>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9" name="Freeform 27"/>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0" name="Freeform 28"/>
              <p:cNvSpPr/>
              <p:nvPr/>
            </p:nvSpPr>
            <p:spPr bwMode="hidden">
              <a:xfrm>
                <a:off x="2987" y="4043"/>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1" name="Freeform 29"/>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52" name="Freeform 30"/>
              <p:cNvSpPr/>
              <p:nvPr/>
            </p:nvSpPr>
            <p:spPr bwMode="hidden">
              <a:xfrm>
                <a:off x="1866"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53" name="Freeform 31"/>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4" name="Freeform 32"/>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5" name="Freeform 33"/>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6" name="Freeform 34"/>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grpSp>
          <p:nvGrpSpPr>
            <p:cNvPr id="8" name="Group 35"/>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3" name="Freeform 37"/>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4" name="Freeform 38"/>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5" name="Freeform 39"/>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6" name="Freeform 40"/>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7" name="Freeform 41"/>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8" name="Freeform 42"/>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9" name="Freeform 43"/>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30" name="Freeform 44"/>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1" name="Freeform 45"/>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2" name="Freeform 46"/>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extrusionOk="0">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9" name="Group 53"/>
            <p:cNvGrpSpPr/>
            <p:nvPr userDrawn="1"/>
          </p:nvGrpSpPr>
          <p:grpSpPr bwMode="auto">
            <a:xfrm>
              <a:off x="5280" y="3024"/>
              <a:ext cx="425" cy="258"/>
              <a:chOff x="5280" y="3024"/>
              <a:chExt cx="425" cy="258"/>
            </a:xfrm>
          </p:grpSpPr>
          <p:sp>
            <p:nvSpPr>
              <p:cNvPr id="10" name="Freeform 54"/>
              <p:cNvSpPr/>
              <p:nvPr/>
            </p:nvSpPr>
            <p:spPr bwMode="hidden">
              <a:xfrm>
                <a:off x="5280" y="3186"/>
                <a:ext cx="383" cy="96"/>
              </a:xfrm>
              <a:custGeom>
                <a:avLst/>
                <a:gdLst>
                  <a:gd name="T0" fmla="*/ 233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3 w 382"/>
                  <a:gd name="T19" fmla="*/ 96 h 96"/>
                  <a:gd name="T20" fmla="*/ 287 w 382"/>
                  <a:gd name="T21" fmla="*/ 90 h 96"/>
                  <a:gd name="T22" fmla="*/ 335 w 382"/>
                  <a:gd name="T23" fmla="*/ 84 h 96"/>
                  <a:gd name="T24" fmla="*/ 376 w 382"/>
                  <a:gd name="T25" fmla="*/ 66 h 96"/>
                  <a:gd name="T26" fmla="*/ 406 w 382"/>
                  <a:gd name="T27" fmla="*/ 42 h 96"/>
                  <a:gd name="T28" fmla="*/ 400 w 382"/>
                  <a:gd name="T29" fmla="*/ 42 h 96"/>
                  <a:gd name="T30" fmla="*/ 370 w 382"/>
                  <a:gd name="T31" fmla="*/ 66 h 96"/>
                  <a:gd name="T32" fmla="*/ 329 w 382"/>
                  <a:gd name="T33" fmla="*/ 78 h 96"/>
                  <a:gd name="T34" fmla="*/ 287 w 382"/>
                  <a:gd name="T35" fmla="*/ 90 h 96"/>
                  <a:gd name="T36" fmla="*/ 233 w 382"/>
                  <a:gd name="T37" fmla="*/ 96 h 96"/>
                  <a:gd name="T38" fmla="*/ 233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1" name="Freeform 55"/>
              <p:cNvSpPr/>
              <p:nvPr/>
            </p:nvSpPr>
            <p:spPr bwMode="hidden">
              <a:xfrm>
                <a:off x="5314"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2" name="Freeform 56"/>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3" name="Freeform 57"/>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4" name="Freeform 58"/>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5" name="Freeform 59"/>
              <p:cNvSpPr/>
              <p:nvPr/>
            </p:nvSpPr>
            <p:spPr bwMode="hidden">
              <a:xfrm>
                <a:off x="5489" y="3042"/>
                <a:ext cx="186" cy="210"/>
              </a:xfrm>
              <a:custGeom>
                <a:avLst/>
                <a:gdLst>
                  <a:gd name="T0" fmla="*/ 0 w 185"/>
                  <a:gd name="T1" fmla="*/ 6 h 210"/>
                  <a:gd name="T2" fmla="*/ 66 w 185"/>
                  <a:gd name="T3" fmla="*/ 12 h 210"/>
                  <a:gd name="T4" fmla="*/ 143 w 185"/>
                  <a:gd name="T5" fmla="*/ 36 h 210"/>
                  <a:gd name="T6" fmla="*/ 179 w 185"/>
                  <a:gd name="T7" fmla="*/ 72 h 210"/>
                  <a:gd name="T8" fmla="*/ 185 w 185"/>
                  <a:gd name="T9" fmla="*/ 90 h 210"/>
                  <a:gd name="T10" fmla="*/ 191 w 185"/>
                  <a:gd name="T11" fmla="*/ 114 h 210"/>
                  <a:gd name="T12" fmla="*/ 185 w 185"/>
                  <a:gd name="T13" fmla="*/ 138 h 210"/>
                  <a:gd name="T14" fmla="*/ 173 w 185"/>
                  <a:gd name="T15" fmla="*/ 162 h 210"/>
                  <a:gd name="T16" fmla="*/ 143 w 185"/>
                  <a:gd name="T17" fmla="*/ 180 h 210"/>
                  <a:gd name="T18" fmla="*/ 90 w 185"/>
                  <a:gd name="T19" fmla="*/ 198 h 210"/>
                  <a:gd name="T20" fmla="*/ 120 w 185"/>
                  <a:gd name="T21" fmla="*/ 210 h 210"/>
                  <a:gd name="T22" fmla="*/ 155 w 185"/>
                  <a:gd name="T23" fmla="*/ 192 h 210"/>
                  <a:gd name="T24" fmla="*/ 185 w 185"/>
                  <a:gd name="T25" fmla="*/ 168 h 210"/>
                  <a:gd name="T26" fmla="*/ 203 w 185"/>
                  <a:gd name="T27" fmla="*/ 144 h 210"/>
                  <a:gd name="T28" fmla="*/ 209 w 185"/>
                  <a:gd name="T29" fmla="*/ 114 h 210"/>
                  <a:gd name="T30" fmla="*/ 203 w 185"/>
                  <a:gd name="T31" fmla="*/ 90 h 210"/>
                  <a:gd name="T32" fmla="*/ 197 w 185"/>
                  <a:gd name="T33" fmla="*/ 66 h 210"/>
                  <a:gd name="T34" fmla="*/ 179 w 185"/>
                  <a:gd name="T35" fmla="*/ 48 h 210"/>
                  <a:gd name="T36" fmla="*/ 155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17" name="Group 61"/>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grpSp>
      <p:sp>
        <p:nvSpPr>
          <p:cNvPr id="76866" name="Rectangle 66"/>
          <p:cNvSpPr>
            <a:spLocks noGrp="1" noChangeArrowheads="1"/>
          </p:cNvSpPr>
          <p:nvPr>
            <p:ph type="ctrTitle" sz="quarter"/>
          </p:nvPr>
        </p:nvSpPr>
        <p:spPr bwMode="auto">
          <a:xfrm>
            <a:off x="685800" y="1692275"/>
            <a:ext cx="7772400" cy="1736725"/>
          </a:xfrm>
        </p:spPr>
        <p:txBody>
          <a:bodyPr anchor="b"/>
          <a:lstStyle>
            <a:lvl1pPr>
              <a:defRPr sz="5400"/>
            </a:lvl1pPr>
          </a:lstStyle>
          <a:p>
            <a:pPr>
              <a:defRPr/>
            </a:pPr>
            <a:r>
              <a:rPr lang="en-US"/>
              <a:t>Click to edit Master title style</a:t>
            </a:r>
            <a:endParaRPr/>
          </a:p>
        </p:txBody>
      </p:sp>
      <p:sp>
        <p:nvSpPr>
          <p:cNvPr id="76867" name="Rectangle 67"/>
          <p:cNvSpPr>
            <a:spLocks noGrp="1" noChangeArrowheads="1"/>
          </p:cNvSpPr>
          <p:nvPr>
            <p:ph type="subTitle" sz="quarter" idx="1"/>
          </p:nvPr>
        </p:nvSpPr>
        <p:spPr bwMode="auto">
          <a:xfrm>
            <a:off x="1371600" y="3886200"/>
            <a:ext cx="6400800" cy="1752599"/>
          </a:xfrm>
        </p:spPr>
        <p:txBody>
          <a:bodyPr/>
          <a:lstStyle>
            <a:lvl1pPr marL="0" indent="0" algn="ctr">
              <a:buFont typeface="Wingdings"/>
              <a:buNone/>
              <a:defRPr/>
            </a:lvl1pPr>
          </a:lstStyle>
          <a:p>
            <a:pPr>
              <a:defRPr/>
            </a:pPr>
            <a:r>
              <a:rPr lang="en-US"/>
              <a:t>Click to edit Master subtitle style</a:t>
            </a:r>
            <a:endParaRPr/>
          </a:p>
        </p:txBody>
      </p:sp>
      <p:sp>
        <p:nvSpPr>
          <p:cNvPr id="68" name="Rectangle 68"/>
          <p:cNvSpPr>
            <a:spLocks noGrp="1" noChangeArrowheads="1"/>
          </p:cNvSpPr>
          <p:nvPr>
            <p:ph type="dt" sz="quarter" idx="10"/>
          </p:nvPr>
        </p:nvSpPr>
        <p:spPr bwMode="auto">
          <a:xfrm>
            <a:off x="457200" y="6248400"/>
            <a:ext cx="2133600" cy="457200"/>
          </a:xfrm>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9" name="Rectangle 69"/>
          <p:cNvSpPr>
            <a:spLocks noGrp="1" noChangeArrowheads="1"/>
          </p:cNvSpPr>
          <p:nvPr>
            <p:ph type="ftr" sz="quarter" idx="11"/>
          </p:nvPr>
        </p:nvSpPr>
        <p:spPr bwMode="auto">
          <a:xfrm>
            <a:off x="3124200" y="6248400"/>
            <a:ext cx="2895600" cy="457200"/>
          </a:xfrm>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0" name="Rectangle 70"/>
          <p:cNvSpPr>
            <a:spLocks noGrp="1" noChangeArrowheads="1"/>
          </p:cNvSpPr>
          <p:nvPr>
            <p:ph type="sldNum" sz="quarter" idx="12"/>
          </p:nvPr>
        </p:nvSpPr>
        <p:spPr bwMode="auto">
          <a:xfrm>
            <a:off x="6553200" y="6248400"/>
            <a:ext cx="2133600" cy="457200"/>
          </a:xfrm>
        </p:spPr>
        <p:txBody>
          <a:bodyPr/>
          <a:lstStyle>
            <a:lvl1pPr>
              <a:defRPr/>
            </a:lvl1pPr>
          </a:lstStyle>
          <a:p>
            <a:pPr marL="0" marR="0" lvl="0" indent="0" algn="r" defTabSz="914400">
              <a:lnSpc>
                <a:spcPct val="100000"/>
              </a:lnSpc>
              <a:spcBef>
                <a:spcPts val="0"/>
              </a:spcBef>
              <a:spcAft>
                <a:spcPts val="0"/>
              </a:spcAft>
              <a:buClrTx/>
              <a:buSzTx/>
              <a:buFontTx/>
              <a:buNone/>
              <a:defRPr/>
            </a:pPr>
            <a:fld id="{C64B0487-6ABF-431B-AF56-16A51D229115}"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DD3BDEB1-C196-46EA-8D3B-5F17E3E082F8}"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22313" y="4406900"/>
            <a:ext cx="7772400" cy="1362075"/>
          </a:xfrm>
        </p:spPr>
        <p:txBody>
          <a:bodyPr anchor="t"/>
          <a:lstStyle>
            <a:lvl1pPr algn="l">
              <a:defRPr sz="4000" b="1" cap="all"/>
            </a:lvl1pPr>
          </a:lstStyle>
          <a:p>
            <a:pPr>
              <a:defRPr/>
            </a:pPr>
            <a:r>
              <a:rPr lang="en-US"/>
              <a:t>Click to edit Master title style</a:t>
            </a:r>
            <a:endParaRPr lang="vi-VN"/>
          </a:p>
        </p:txBody>
      </p:sp>
      <p:sp>
        <p:nvSpPr>
          <p:cNvPr id="3" name="Text Placeholder 2"/>
          <p:cNvSpPr>
            <a:spLocks noGrp="1"/>
          </p:cNvSpPr>
          <p:nvPr>
            <p:ph type="body" idx="1"/>
          </p:nvPr>
        </p:nvSpPr>
        <p:spPr bwMode="auto">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defRPr/>
            </a:pPr>
            <a:r>
              <a:rPr lang="en-US"/>
              <a:t>Click to edit Master text styles</a:t>
            </a:r>
            <a:endParaRPr/>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4143C1D8-2B27-42F1-9C92-7BFA81971434}"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Content Placeholder 2"/>
          <p:cNvSpPr>
            <a:spLocks noGrp="1"/>
          </p:cNvSpPr>
          <p:nvPr>
            <p:ph sz="half" idx="1"/>
          </p:nvPr>
        </p:nvSpPr>
        <p:spPr bwMode="auto">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Content Placeholder 3"/>
          <p:cNvSpPr>
            <a:spLocks noGrp="1"/>
          </p:cNvSpPr>
          <p:nvPr>
            <p:ph sz="half" idx="2"/>
          </p:nvPr>
        </p:nvSpPr>
        <p:spPr bwMode="auto">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5"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F193827F-E3DD-4704-9C4A-F75EB7C78A8E}"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4638"/>
            <a:ext cx="8229600" cy="1143000"/>
          </a:xfrm>
        </p:spPr>
        <p:txBody>
          <a:bodyPr/>
          <a:lstStyle>
            <a:lvl1pPr>
              <a:defRPr/>
            </a:lvl1pPr>
          </a:lstStyle>
          <a:p>
            <a:pPr>
              <a:defRPr/>
            </a:pPr>
            <a:r>
              <a:rPr lang="en-US"/>
              <a:t>Click to edit Master title style</a:t>
            </a:r>
            <a:endParaRPr lang="vi-VN"/>
          </a:p>
        </p:txBody>
      </p:sp>
      <p:sp>
        <p:nvSpPr>
          <p:cNvPr id="3" name="Text Placeholder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5" name="Text Placeholder 4"/>
          <p:cNvSpPr>
            <a:spLocks noGrp="1"/>
          </p:cNvSpPr>
          <p:nvPr>
            <p:ph type="body" sz="quarter" idx="3"/>
          </p:nvPr>
        </p:nvSpPr>
        <p:spPr bwMode="auto">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7"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8"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9"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4BDD5E59-EED2-429F-9D6B-C9B8DA9D1DD7}"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4"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BD5B3769-3FE2-4EF3-9C50-85BB435184E8}"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3"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4"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2228B860-9658-47E8-A610-D944568CC675}"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3050"/>
            <a:ext cx="3008313" cy="1162050"/>
          </a:xfrm>
        </p:spPr>
        <p:txBody>
          <a:bodyPr anchor="b"/>
          <a:lstStyle>
            <a:lvl1pPr algn="l">
              <a:defRPr sz="2000" b="1"/>
            </a:lvl1pPr>
          </a:lstStyle>
          <a:p>
            <a:pPr>
              <a:defRPr/>
            </a:pPr>
            <a:r>
              <a:rPr lang="en-US"/>
              <a:t>Click to edit Master title style</a:t>
            </a:r>
            <a:endParaRPr lang="vi-VN"/>
          </a:p>
        </p:txBody>
      </p:sp>
      <p:sp>
        <p:nvSpPr>
          <p:cNvPr id="3" name="Content Placeholder 2"/>
          <p:cNvSpPr>
            <a:spLocks noGrp="1"/>
          </p:cNvSpPr>
          <p:nvPr>
            <p:ph idx="1"/>
          </p:nvPr>
        </p:nvSpPr>
        <p:spPr bwMode="auto">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Text Placeholder 3"/>
          <p:cNvSpPr>
            <a:spLocks noGrp="1"/>
          </p:cNvSpPr>
          <p:nvPr>
            <p:ph type="body" sz="half" idx="2"/>
          </p:nvPr>
        </p:nvSpPr>
        <p:spPr bwMode="auto">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5"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349F6228-B4C7-40CD-B11A-7F29C620060F}"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792288" y="4800600"/>
            <a:ext cx="5486400" cy="566738"/>
          </a:xfrm>
        </p:spPr>
        <p:txBody>
          <a:bodyPr anchor="b"/>
          <a:lstStyle>
            <a:lvl1pPr algn="l">
              <a:defRPr sz="2000" b="1"/>
            </a:lvl1pPr>
          </a:lstStyle>
          <a:p>
            <a:pPr>
              <a:defRPr/>
            </a:pPr>
            <a:r>
              <a:rPr lang="en-US"/>
              <a:t>Click to edit Master title style</a:t>
            </a:r>
            <a:endParaRPr lang="vi-VN"/>
          </a:p>
        </p:txBody>
      </p:sp>
      <p:sp>
        <p:nvSpPr>
          <p:cNvPr id="3" name="Picture Placeholder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a:pPr>
            <a:endParaRPr lang="vi-VN"/>
          </a:p>
        </p:txBody>
      </p:sp>
      <p:sp>
        <p:nvSpPr>
          <p:cNvPr id="4" name="Text Placeholder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5"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E79553C5-7359-438A-B1FF-051B6A20EB0A}"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E27F9DE5-3A51-42C3-9F86-DA12E50C3A8B}"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600" y="609600"/>
            <a:ext cx="6347714" cy="1320800"/>
          </a:xfrm>
        </p:spPr>
        <p:txBody>
          <a:bodyPr/>
          <a:lstStyle/>
          <a:p>
            <a:pPr>
              <a:defRPr/>
            </a:pPr>
            <a:r>
              <a:rPr lang="en-US"/>
              <a:t>Click to edit Master title style</a:t>
            </a:r>
          </a:p>
        </p:txBody>
      </p:sp>
      <p:sp>
        <p:nvSpPr>
          <p:cNvPr id="3" name="Content Placeholder 2"/>
          <p:cNvSpPr>
            <a:spLocks noGrp="1"/>
          </p:cNvSpPr>
          <p:nvPr>
            <p:ph sz="half" idx="1"/>
          </p:nvPr>
        </p:nvSpPr>
        <p:spPr bwMode="auto">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Content Placeholder 3"/>
          <p:cNvSpPr>
            <a:spLocks noGrp="1"/>
          </p:cNvSpPr>
          <p:nvPr>
            <p:ph sz="half" idx="2"/>
          </p:nvPr>
        </p:nvSpPr>
        <p:spPr bwMode="auto">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5" name="Date Placeholder 4"/>
          <p:cNvSpPr>
            <a:spLocks noGrp="1"/>
          </p:cNvSpPr>
          <p:nvPr>
            <p:ph type="dt" sz="half" idx="10"/>
          </p:nvPr>
        </p:nvSpPr>
        <p:spPr bwMode="auto"/>
        <p:txBody>
          <a:bodyPr/>
          <a:lstStyle/>
          <a:p>
            <a:pPr>
              <a:defRPr/>
            </a:pPr>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E85FEECA-FE5C-4C1A-8934-9FE25E4F2BF9}" type="slidenum">
              <a:rPr lang="en-US"/>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629400" y="277813"/>
            <a:ext cx="2057400" cy="5848350"/>
          </a:xfrm>
        </p:spPr>
        <p:txBody>
          <a:bodyPr vert="eaVert"/>
          <a:lstStyle/>
          <a:p>
            <a:pPr>
              <a:defRPr/>
            </a:pPr>
            <a:r>
              <a:rPr lang="en-US"/>
              <a:t>Click to edit Master title style</a:t>
            </a:r>
            <a:endParaRPr lang="vi-VN"/>
          </a:p>
        </p:txBody>
      </p:sp>
      <p:sp>
        <p:nvSpPr>
          <p:cNvPr id="3" name="Vertical Text Placeholder 2"/>
          <p:cNvSpPr>
            <a:spLocks noGrp="1"/>
          </p:cNvSpPr>
          <p:nvPr>
            <p:ph type="body" orient="vert" idx="1"/>
          </p:nvPr>
        </p:nvSpPr>
        <p:spPr bwMode="auto">
          <a:xfrm>
            <a:off x="457200" y="277813"/>
            <a:ext cx="6019800" cy="5848350"/>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9995C838-397C-443A-B9FF-ACF1287E267C}"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PhAnim="0" type="tbl" preserve="1" userDrawn="1">
  <p:cSld name="Title and Tabl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7813"/>
            <a:ext cx="8229600" cy="1139825"/>
          </a:xfrm>
        </p:spPr>
        <p:txBody>
          <a:bodyPr/>
          <a:lstStyle/>
          <a:p>
            <a:pPr>
              <a:defRPr/>
            </a:pPr>
            <a:r>
              <a:rPr lang="en-US"/>
              <a:t>Click to edit Master title style</a:t>
            </a:r>
            <a:endParaRPr lang="vi-VN"/>
          </a:p>
        </p:txBody>
      </p:sp>
      <p:sp>
        <p:nvSpPr>
          <p:cNvPr id="3" name="Table Placeholder 2"/>
          <p:cNvSpPr>
            <a:spLocks noGrp="1"/>
          </p:cNvSpPr>
          <p:nvPr>
            <p:ph type="tbl" idx="1"/>
          </p:nvPr>
        </p:nvSpPr>
        <p:spPr bwMode="auto">
          <a:xfrm>
            <a:off x="457200" y="1600200"/>
            <a:ext cx="8229600" cy="4525963"/>
          </a:xfrm>
        </p:spPr>
        <p:txBody>
          <a:bodyPr/>
          <a:lstStyle/>
          <a:p>
            <a:pPr lvl="0">
              <a:defRPr/>
            </a:pP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B5AA402D-5D72-4E0B-8EE7-0EB605B8D9DC}"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showMasterPhAnim="0" type="title" preserve="1" userDrawn="1">
  <p:cSld name="Title Slide">
    <p:spTree>
      <p:nvGrpSpPr>
        <p:cNvPr id="1" name=""/>
        <p:cNvGrpSpPr/>
        <p:nvPr/>
      </p:nvGrpSpPr>
      <p:grpSpPr bwMode="auto">
        <a:xfrm>
          <a:off x="0" y="0"/>
          <a:ext cx="0" cy="0"/>
          <a:chOff x="0" y="0"/>
          <a:chExt cx="0" cy="0"/>
        </a:xfrm>
      </p:grpSpPr>
      <p:grpSp>
        <p:nvGrpSpPr>
          <p:cNvPr id="4" name="Group 2"/>
          <p:cNvGrpSpPr/>
          <p:nvPr/>
        </p:nvGrpSpPr>
        <p:grpSpPr bwMode="auto">
          <a:xfrm>
            <a:off x="3175" y="4267200"/>
            <a:ext cx="9140825" cy="2590800"/>
            <a:chOff x="2" y="2688"/>
            <a:chExt cx="5758" cy="1632"/>
          </a:xfrm>
        </p:grpSpPr>
        <p:sp>
          <p:nvSpPr>
            <p:cNvPr id="5" name="Freeform 3"/>
            <p:cNvSpPr/>
            <p:nvPr/>
          </p:nvSpPr>
          <p:spPr bwMode="hidden">
            <a:xfrm>
              <a:off x="2" y="2688"/>
              <a:ext cx="5758" cy="1632"/>
            </a:xfrm>
            <a:custGeom>
              <a:avLst/>
              <a:gdLst>
                <a:gd name="T0" fmla="*/ 6187 w 5740"/>
                <a:gd name="T1" fmla="*/ 0 h 4316"/>
                <a:gd name="T2" fmla="*/ 0 w 5740"/>
                <a:gd name="T3" fmla="*/ 0 h 4316"/>
                <a:gd name="T4" fmla="*/ 0 w 5740"/>
                <a:gd name="T5" fmla="*/ 0 h 4316"/>
                <a:gd name="T6" fmla="*/ 6187 w 5740"/>
                <a:gd name="T7" fmla="*/ 0 h 4316"/>
                <a:gd name="T8" fmla="*/ 6187 w 5740"/>
                <a:gd name="T9" fmla="*/ 0 h 4316"/>
                <a:gd name="T10" fmla="*/ 6187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extrusionOk="0">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6" name="Group 4"/>
            <p:cNvGrpSpPr/>
            <p:nvPr userDrawn="1"/>
          </p:nvGrpSpPr>
          <p:grpSpPr bwMode="auto">
            <a:xfrm>
              <a:off x="3528" y="3715"/>
              <a:ext cx="792" cy="521"/>
              <a:chOff x="3527" y="3715"/>
              <a:chExt cx="792" cy="521"/>
            </a:xfrm>
          </p:grpSpPr>
          <p:sp>
            <p:nvSpPr>
              <p:cNvPr id="57"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8"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9"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0"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1" name="Oval 9"/>
              <p:cNvSpPr>
                <a:spLocks noChangeArrowheads="1"/>
              </p:cNvSpPr>
              <p:nvPr/>
            </p:nvSpPr>
            <p:spPr bwMode="hidden">
              <a:xfrm>
                <a:off x="3856" y="3922"/>
                <a:ext cx="192" cy="106"/>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2" name="Freeform 10"/>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3" name="Freeform 11"/>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4" name="Freeform 12"/>
              <p:cNvSpPr/>
              <p:nvPr/>
            </p:nvSpPr>
            <p:spPr bwMode="hidden">
              <a:xfrm>
                <a:off x="3527" y="3906"/>
                <a:ext cx="88"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5" name="Freeform 13"/>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6" name="Freeform 14"/>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67"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7" name="Group 16"/>
            <p:cNvGrpSpPr/>
            <p:nvPr userDrawn="1"/>
          </p:nvGrpSpPr>
          <p:grpSpPr bwMode="auto">
            <a:xfrm>
              <a:off x="1776" y="3631"/>
              <a:ext cx="1626" cy="683"/>
              <a:chOff x="1776" y="3631"/>
              <a:chExt cx="1626" cy="683"/>
            </a:xfrm>
          </p:grpSpPr>
          <p:sp>
            <p:nvSpPr>
              <p:cNvPr id="39"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0"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1"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2"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3"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4"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5" name="Oval 23"/>
              <p:cNvSpPr>
                <a:spLocks noChangeArrowheads="1"/>
              </p:cNvSpPr>
              <p:nvPr/>
            </p:nvSpPr>
            <p:spPr bwMode="hidden">
              <a:xfrm>
                <a:off x="2475"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6"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7" name="Freeform 25"/>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8" name="Freeform 26"/>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49" name="Freeform 27"/>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0" name="Freeform 28"/>
              <p:cNvSpPr/>
              <p:nvPr/>
            </p:nvSpPr>
            <p:spPr bwMode="hidden">
              <a:xfrm>
                <a:off x="2987" y="4043"/>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1" name="Freeform 29"/>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52" name="Freeform 30"/>
              <p:cNvSpPr/>
              <p:nvPr/>
            </p:nvSpPr>
            <p:spPr bwMode="hidden">
              <a:xfrm>
                <a:off x="1866"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53" name="Freeform 31"/>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4" name="Freeform 32"/>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5" name="Freeform 33"/>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56" name="Freeform 34"/>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grpSp>
          <p:nvGrpSpPr>
            <p:cNvPr id="8" name="Group 35"/>
            <p:cNvGrpSpPr/>
            <p:nvPr userDrawn="1"/>
          </p:nvGrpSpPr>
          <p:grpSpPr bwMode="auto">
            <a:xfrm>
              <a:off x="4128" y="3360"/>
              <a:ext cx="1351" cy="821"/>
              <a:chOff x="4128" y="3360"/>
              <a:chExt cx="1351" cy="821"/>
            </a:xfrm>
          </p:grpSpPr>
          <p:sp>
            <p:nvSpPr>
              <p:cNvPr id="22" name="Freeform 36"/>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3" name="Freeform 37"/>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4" name="Freeform 38"/>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5" name="Freeform 39"/>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6" name="Freeform 40"/>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7" name="Freeform 41"/>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8" name="Freeform 42"/>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9" name="Freeform 43"/>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30" name="Freeform 44"/>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1" name="Freeform 45"/>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2" name="Freeform 46"/>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extrusionOk="0">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3"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4"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5"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6"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7"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38"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9" name="Group 53"/>
            <p:cNvGrpSpPr/>
            <p:nvPr userDrawn="1"/>
          </p:nvGrpSpPr>
          <p:grpSpPr bwMode="auto">
            <a:xfrm>
              <a:off x="5280" y="3024"/>
              <a:ext cx="425" cy="258"/>
              <a:chOff x="5280" y="3024"/>
              <a:chExt cx="425" cy="258"/>
            </a:xfrm>
          </p:grpSpPr>
          <p:sp>
            <p:nvSpPr>
              <p:cNvPr id="10" name="Freeform 54"/>
              <p:cNvSpPr/>
              <p:nvPr/>
            </p:nvSpPr>
            <p:spPr bwMode="hidden">
              <a:xfrm>
                <a:off x="5280" y="3186"/>
                <a:ext cx="383" cy="96"/>
              </a:xfrm>
              <a:custGeom>
                <a:avLst/>
                <a:gdLst>
                  <a:gd name="T0" fmla="*/ 233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3 w 382"/>
                  <a:gd name="T19" fmla="*/ 96 h 96"/>
                  <a:gd name="T20" fmla="*/ 287 w 382"/>
                  <a:gd name="T21" fmla="*/ 90 h 96"/>
                  <a:gd name="T22" fmla="*/ 335 w 382"/>
                  <a:gd name="T23" fmla="*/ 84 h 96"/>
                  <a:gd name="T24" fmla="*/ 376 w 382"/>
                  <a:gd name="T25" fmla="*/ 66 h 96"/>
                  <a:gd name="T26" fmla="*/ 406 w 382"/>
                  <a:gd name="T27" fmla="*/ 42 h 96"/>
                  <a:gd name="T28" fmla="*/ 400 w 382"/>
                  <a:gd name="T29" fmla="*/ 42 h 96"/>
                  <a:gd name="T30" fmla="*/ 370 w 382"/>
                  <a:gd name="T31" fmla="*/ 66 h 96"/>
                  <a:gd name="T32" fmla="*/ 329 w 382"/>
                  <a:gd name="T33" fmla="*/ 78 h 96"/>
                  <a:gd name="T34" fmla="*/ 287 w 382"/>
                  <a:gd name="T35" fmla="*/ 90 h 96"/>
                  <a:gd name="T36" fmla="*/ 233 w 382"/>
                  <a:gd name="T37" fmla="*/ 96 h 96"/>
                  <a:gd name="T38" fmla="*/ 233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1" name="Freeform 55"/>
              <p:cNvSpPr/>
              <p:nvPr/>
            </p:nvSpPr>
            <p:spPr bwMode="hidden">
              <a:xfrm>
                <a:off x="5314"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2" name="Freeform 56"/>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3" name="Freeform 57"/>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4" name="Freeform 58"/>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5" name="Freeform 59"/>
              <p:cNvSpPr/>
              <p:nvPr/>
            </p:nvSpPr>
            <p:spPr bwMode="hidden">
              <a:xfrm>
                <a:off x="5489" y="3042"/>
                <a:ext cx="186" cy="210"/>
              </a:xfrm>
              <a:custGeom>
                <a:avLst/>
                <a:gdLst>
                  <a:gd name="T0" fmla="*/ 0 w 185"/>
                  <a:gd name="T1" fmla="*/ 6 h 210"/>
                  <a:gd name="T2" fmla="*/ 66 w 185"/>
                  <a:gd name="T3" fmla="*/ 12 h 210"/>
                  <a:gd name="T4" fmla="*/ 143 w 185"/>
                  <a:gd name="T5" fmla="*/ 36 h 210"/>
                  <a:gd name="T6" fmla="*/ 179 w 185"/>
                  <a:gd name="T7" fmla="*/ 72 h 210"/>
                  <a:gd name="T8" fmla="*/ 185 w 185"/>
                  <a:gd name="T9" fmla="*/ 90 h 210"/>
                  <a:gd name="T10" fmla="*/ 191 w 185"/>
                  <a:gd name="T11" fmla="*/ 114 h 210"/>
                  <a:gd name="T12" fmla="*/ 185 w 185"/>
                  <a:gd name="T13" fmla="*/ 138 h 210"/>
                  <a:gd name="T14" fmla="*/ 173 w 185"/>
                  <a:gd name="T15" fmla="*/ 162 h 210"/>
                  <a:gd name="T16" fmla="*/ 143 w 185"/>
                  <a:gd name="T17" fmla="*/ 180 h 210"/>
                  <a:gd name="T18" fmla="*/ 90 w 185"/>
                  <a:gd name="T19" fmla="*/ 198 h 210"/>
                  <a:gd name="T20" fmla="*/ 120 w 185"/>
                  <a:gd name="T21" fmla="*/ 210 h 210"/>
                  <a:gd name="T22" fmla="*/ 155 w 185"/>
                  <a:gd name="T23" fmla="*/ 192 h 210"/>
                  <a:gd name="T24" fmla="*/ 185 w 185"/>
                  <a:gd name="T25" fmla="*/ 168 h 210"/>
                  <a:gd name="T26" fmla="*/ 203 w 185"/>
                  <a:gd name="T27" fmla="*/ 144 h 210"/>
                  <a:gd name="T28" fmla="*/ 209 w 185"/>
                  <a:gd name="T29" fmla="*/ 114 h 210"/>
                  <a:gd name="T30" fmla="*/ 203 w 185"/>
                  <a:gd name="T31" fmla="*/ 90 h 210"/>
                  <a:gd name="T32" fmla="*/ 197 w 185"/>
                  <a:gd name="T33" fmla="*/ 66 h 210"/>
                  <a:gd name="T34" fmla="*/ 179 w 185"/>
                  <a:gd name="T35" fmla="*/ 48 h 210"/>
                  <a:gd name="T36" fmla="*/ 155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6"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17" name="Group 61"/>
              <p:cNvGrpSpPr/>
              <p:nvPr/>
            </p:nvGrpSpPr>
            <p:grpSpPr bwMode="auto">
              <a:xfrm>
                <a:off x="5381" y="3085"/>
                <a:ext cx="227" cy="132"/>
                <a:chOff x="5381" y="3085"/>
                <a:chExt cx="227" cy="132"/>
              </a:xfrm>
            </p:grpSpPr>
            <p:sp>
              <p:nvSpPr>
                <p:cNvPr id="18"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9"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0"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21"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grpSp>
      <p:sp>
        <p:nvSpPr>
          <p:cNvPr id="76866" name="Rectangle 66"/>
          <p:cNvSpPr>
            <a:spLocks noGrp="1" noChangeArrowheads="1"/>
          </p:cNvSpPr>
          <p:nvPr>
            <p:ph type="ctrTitle" sz="quarter"/>
          </p:nvPr>
        </p:nvSpPr>
        <p:spPr bwMode="auto">
          <a:xfrm>
            <a:off x="685800" y="1692275"/>
            <a:ext cx="7772400" cy="1736725"/>
          </a:xfrm>
        </p:spPr>
        <p:txBody>
          <a:bodyPr anchor="b"/>
          <a:lstStyle>
            <a:lvl1pPr>
              <a:defRPr sz="5400"/>
            </a:lvl1pPr>
          </a:lstStyle>
          <a:p>
            <a:pPr>
              <a:defRPr/>
            </a:pPr>
            <a:r>
              <a:rPr lang="en-US"/>
              <a:t>Click to edit Master title style</a:t>
            </a:r>
            <a:endParaRPr/>
          </a:p>
        </p:txBody>
      </p:sp>
      <p:sp>
        <p:nvSpPr>
          <p:cNvPr id="76867" name="Rectangle 67"/>
          <p:cNvSpPr>
            <a:spLocks noGrp="1" noChangeArrowheads="1"/>
          </p:cNvSpPr>
          <p:nvPr>
            <p:ph type="subTitle" sz="quarter" idx="1"/>
          </p:nvPr>
        </p:nvSpPr>
        <p:spPr bwMode="auto">
          <a:xfrm>
            <a:off x="1371600" y="3886200"/>
            <a:ext cx="6400800" cy="1752599"/>
          </a:xfrm>
        </p:spPr>
        <p:txBody>
          <a:bodyPr/>
          <a:lstStyle>
            <a:lvl1pPr marL="0" indent="0" algn="ctr">
              <a:buFont typeface="Wingdings"/>
              <a:buNone/>
              <a:defRPr/>
            </a:lvl1pPr>
          </a:lstStyle>
          <a:p>
            <a:pPr>
              <a:defRPr/>
            </a:pPr>
            <a:r>
              <a:rPr lang="en-US"/>
              <a:t>Click to edit Master subtitle style</a:t>
            </a:r>
            <a:endParaRPr/>
          </a:p>
        </p:txBody>
      </p:sp>
      <p:sp>
        <p:nvSpPr>
          <p:cNvPr id="68" name="Rectangle 68"/>
          <p:cNvSpPr>
            <a:spLocks noGrp="1" noChangeArrowheads="1"/>
          </p:cNvSpPr>
          <p:nvPr>
            <p:ph type="dt" sz="quarter" idx="10"/>
          </p:nvPr>
        </p:nvSpPr>
        <p:spPr bwMode="auto">
          <a:xfrm>
            <a:off x="457200" y="6248400"/>
            <a:ext cx="2133600" cy="457200"/>
          </a:xfrm>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9" name="Rectangle 69"/>
          <p:cNvSpPr>
            <a:spLocks noGrp="1" noChangeArrowheads="1"/>
          </p:cNvSpPr>
          <p:nvPr>
            <p:ph type="ftr" sz="quarter" idx="11"/>
          </p:nvPr>
        </p:nvSpPr>
        <p:spPr bwMode="auto">
          <a:xfrm>
            <a:off x="3124200" y="6248400"/>
            <a:ext cx="2895600" cy="457200"/>
          </a:xfrm>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0" name="Rectangle 70"/>
          <p:cNvSpPr>
            <a:spLocks noGrp="1" noChangeArrowheads="1"/>
          </p:cNvSpPr>
          <p:nvPr>
            <p:ph type="sldNum" sz="quarter" idx="12"/>
          </p:nvPr>
        </p:nvSpPr>
        <p:spPr bwMode="auto">
          <a:xfrm>
            <a:off x="6553200" y="6248400"/>
            <a:ext cx="2133600" cy="457200"/>
          </a:xfrm>
        </p:spPr>
        <p:txBody>
          <a:bodyPr/>
          <a:lstStyle>
            <a:lvl1pPr>
              <a:defRPr/>
            </a:lvl1pPr>
          </a:lstStyle>
          <a:p>
            <a:pPr marL="0" marR="0" lvl="0" indent="0" algn="r" defTabSz="914400">
              <a:lnSpc>
                <a:spcPct val="100000"/>
              </a:lnSpc>
              <a:spcBef>
                <a:spcPts val="0"/>
              </a:spcBef>
              <a:spcAft>
                <a:spcPts val="0"/>
              </a:spcAft>
              <a:buClrTx/>
              <a:buSzTx/>
              <a:buFontTx/>
              <a:buNone/>
              <a:defRPr/>
            </a:pPr>
            <a:fld id="{C64B0487-6ABF-431B-AF56-16A51D229115}"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Content Placeholder 2"/>
          <p:cNvSpPr>
            <a:spLocks noGrp="1"/>
          </p:cNvSpPr>
          <p:nvPr>
            <p:ph idx="1"/>
          </p:nvPr>
        </p:nvSpPr>
        <p:spPr bwMode="auto"/>
        <p:txBody>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DD3BDEB1-C196-46EA-8D3B-5F17E3E082F8}"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722313" y="4406900"/>
            <a:ext cx="7772400" cy="1362075"/>
          </a:xfrm>
        </p:spPr>
        <p:txBody>
          <a:bodyPr anchor="t"/>
          <a:lstStyle>
            <a:lvl1pPr algn="l">
              <a:defRPr sz="4000" b="1" cap="all"/>
            </a:lvl1pPr>
          </a:lstStyle>
          <a:p>
            <a:pPr>
              <a:defRPr/>
            </a:pPr>
            <a:r>
              <a:rPr lang="en-US"/>
              <a:t>Click to edit Master title style</a:t>
            </a:r>
            <a:endParaRPr lang="vi-VN"/>
          </a:p>
        </p:txBody>
      </p:sp>
      <p:sp>
        <p:nvSpPr>
          <p:cNvPr id="3" name="Text Placeholder 2"/>
          <p:cNvSpPr>
            <a:spLocks noGrp="1"/>
          </p:cNvSpPr>
          <p:nvPr>
            <p:ph type="body" idx="1"/>
          </p:nvPr>
        </p:nvSpPr>
        <p:spPr bwMode="auto">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defRPr/>
            </a:pPr>
            <a:r>
              <a:rPr lang="en-US"/>
              <a:t>Click to edit Master text styles</a:t>
            </a:r>
            <a:endParaRPr/>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4143C1D8-2B27-42F1-9C92-7BFA81971434}"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Content Placeholder 2"/>
          <p:cNvSpPr>
            <a:spLocks noGrp="1"/>
          </p:cNvSpPr>
          <p:nvPr>
            <p:ph sz="half" idx="1"/>
          </p:nvPr>
        </p:nvSpPr>
        <p:spPr bwMode="auto">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Content Placeholder 3"/>
          <p:cNvSpPr>
            <a:spLocks noGrp="1"/>
          </p:cNvSpPr>
          <p:nvPr>
            <p:ph sz="half" idx="2"/>
          </p:nvPr>
        </p:nvSpPr>
        <p:spPr bwMode="auto">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5"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F193827F-E3DD-4704-9C4A-F75EB7C78A8E}"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4638"/>
            <a:ext cx="8229600" cy="1143000"/>
          </a:xfrm>
        </p:spPr>
        <p:txBody>
          <a:bodyPr/>
          <a:lstStyle>
            <a:lvl1pPr>
              <a:defRPr/>
            </a:lvl1pPr>
          </a:lstStyle>
          <a:p>
            <a:pPr>
              <a:defRPr/>
            </a:pPr>
            <a:r>
              <a:rPr lang="en-US"/>
              <a:t>Click to edit Master title style</a:t>
            </a:r>
            <a:endParaRPr lang="vi-VN"/>
          </a:p>
        </p:txBody>
      </p:sp>
      <p:sp>
        <p:nvSpPr>
          <p:cNvPr id="3" name="Text Placeholder 2"/>
          <p:cNvSpPr>
            <a:spLocks noGrp="1"/>
          </p:cNvSpPr>
          <p:nvPr>
            <p:ph type="body" idx="1"/>
          </p:nvPr>
        </p:nvSpPr>
        <p:spPr bwMode="auto">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4" name="Content Placeholder 3"/>
          <p:cNvSpPr>
            <a:spLocks noGrp="1"/>
          </p:cNvSpPr>
          <p:nvPr>
            <p:ph sz="half" idx="2"/>
          </p:nvPr>
        </p:nvSpPr>
        <p:spPr bwMode="auto">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5" name="Text Placeholder 4"/>
          <p:cNvSpPr>
            <a:spLocks noGrp="1"/>
          </p:cNvSpPr>
          <p:nvPr>
            <p:ph type="body" sz="quarter" idx="3"/>
          </p:nvPr>
        </p:nvSpPr>
        <p:spPr bwMode="auto">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Click to edit Master text styles</a:t>
            </a:r>
            <a:endParaRPr/>
          </a:p>
        </p:txBody>
      </p:sp>
      <p:sp>
        <p:nvSpPr>
          <p:cNvPr id="6" name="Content Placeholder 5"/>
          <p:cNvSpPr>
            <a:spLocks noGrp="1"/>
          </p:cNvSpPr>
          <p:nvPr>
            <p:ph sz="quarter" idx="4"/>
          </p:nvPr>
        </p:nvSpPr>
        <p:spPr bwMode="auto">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7"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8"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9"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4BDD5E59-EED2-429F-9D6B-C9B8DA9D1DD7}"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4"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BD5B3769-3FE2-4EF3-9C50-85BB435184E8}"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3"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4"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2228B860-9658-47E8-A610-D944568CC675}"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3050"/>
            <a:ext cx="3008313" cy="1162050"/>
          </a:xfrm>
        </p:spPr>
        <p:txBody>
          <a:bodyPr anchor="b"/>
          <a:lstStyle>
            <a:lvl1pPr algn="l">
              <a:defRPr sz="2000" b="1"/>
            </a:lvl1pPr>
          </a:lstStyle>
          <a:p>
            <a:pPr>
              <a:defRPr/>
            </a:pPr>
            <a:r>
              <a:rPr lang="en-US"/>
              <a:t>Click to edit Master title style</a:t>
            </a:r>
            <a:endParaRPr lang="vi-VN"/>
          </a:p>
        </p:txBody>
      </p:sp>
      <p:sp>
        <p:nvSpPr>
          <p:cNvPr id="3" name="Content Placeholder 2"/>
          <p:cNvSpPr>
            <a:spLocks noGrp="1"/>
          </p:cNvSpPr>
          <p:nvPr>
            <p:ph idx="1"/>
          </p:nvPr>
        </p:nvSpPr>
        <p:spPr bwMode="auto">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Text Placeholder 3"/>
          <p:cNvSpPr>
            <a:spLocks noGrp="1"/>
          </p:cNvSpPr>
          <p:nvPr>
            <p:ph type="body" sz="half" idx="2"/>
          </p:nvPr>
        </p:nvSpPr>
        <p:spPr bwMode="auto">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5"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349F6228-B4C7-40CD-B11A-7F29C620060F}"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599" y="609600"/>
            <a:ext cx="6347713" cy="1320800"/>
          </a:xfrm>
        </p:spPr>
        <p:txBody>
          <a:bodyPr/>
          <a:lstStyle>
            <a:lvl1pPr>
              <a:defRPr/>
            </a:lvl1pPr>
          </a:lstStyle>
          <a:p>
            <a:pPr>
              <a:defRPr/>
            </a:pPr>
            <a:r>
              <a:rPr lang="en-US"/>
              <a:t>Click to edit Master title style</a:t>
            </a:r>
          </a:p>
        </p:txBody>
      </p:sp>
      <p:sp>
        <p:nvSpPr>
          <p:cNvPr id="3" name="Text Placeholder 2"/>
          <p:cNvSpPr>
            <a:spLocks noGrp="1"/>
          </p:cNvSpPr>
          <p:nvPr>
            <p:ph type="body" idx="1"/>
          </p:nvPr>
        </p:nvSpPr>
        <p:spPr bwMode="auto">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4" name="Content Placeholder 3"/>
          <p:cNvSpPr>
            <a:spLocks noGrp="1"/>
          </p:cNvSpPr>
          <p:nvPr>
            <p:ph sz="half" idx="2"/>
          </p:nvPr>
        </p:nvSpPr>
        <p:spPr bwMode="auto">
          <a:xfrm>
            <a:off x="609599" y="2737245"/>
            <a:ext cx="3090672" cy="3304117"/>
          </a:xfrm>
        </p:spPr>
        <p:txBody>
          <a:bodyPr>
            <a:normAutofit/>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5" name="Text Placeholder 4"/>
          <p:cNvSpPr>
            <a:spLocks noGrp="1"/>
          </p:cNvSpPr>
          <p:nvPr>
            <p:ph type="body" sz="quarter" idx="3"/>
          </p:nvPr>
        </p:nvSpPr>
        <p:spPr bwMode="auto">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defRPr/>
            </a:pPr>
            <a:r>
              <a:rPr lang="en-US"/>
              <a:t>Edit Master text styles</a:t>
            </a:r>
            <a:endParaRPr/>
          </a:p>
        </p:txBody>
      </p:sp>
      <p:sp>
        <p:nvSpPr>
          <p:cNvPr id="6" name="Content Placeholder 5"/>
          <p:cNvSpPr>
            <a:spLocks noGrp="1"/>
          </p:cNvSpPr>
          <p:nvPr>
            <p:ph sz="quarter" idx="4"/>
          </p:nvPr>
        </p:nvSpPr>
        <p:spPr bwMode="auto">
          <a:xfrm>
            <a:off x="3866640" y="2737245"/>
            <a:ext cx="3090672" cy="3304117"/>
          </a:xfrm>
        </p:spPr>
        <p:txBody>
          <a:bodyPr>
            <a:normAutofit/>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7" name="Date Placeholder 6"/>
          <p:cNvSpPr>
            <a:spLocks noGrp="1"/>
          </p:cNvSpPr>
          <p:nvPr>
            <p:ph type="dt" sz="half" idx="10"/>
          </p:nvPr>
        </p:nvSpPr>
        <p:spPr bwMode="auto"/>
        <p:txBody>
          <a:bodyPr/>
          <a:lstStyle/>
          <a:p>
            <a:pPr>
              <a:defRPr/>
            </a:pPr>
            <a:endParaRPr lang="en-US"/>
          </a:p>
        </p:txBody>
      </p:sp>
      <p:sp>
        <p:nvSpPr>
          <p:cNvPr id="8" name="Footer Placeholder 7"/>
          <p:cNvSpPr>
            <a:spLocks noGrp="1"/>
          </p:cNvSpPr>
          <p:nvPr>
            <p:ph type="ftr" sz="quarter" idx="11"/>
          </p:nvPr>
        </p:nvSpPr>
        <p:spPr bwMode="auto"/>
        <p:txBody>
          <a:bodyPr/>
          <a:lstStyle/>
          <a:p>
            <a:pPr>
              <a:defRPr/>
            </a:pPr>
            <a:endParaRPr lang="en-US"/>
          </a:p>
        </p:txBody>
      </p:sp>
      <p:sp>
        <p:nvSpPr>
          <p:cNvPr id="9" name="Slide Number Placeholder 8"/>
          <p:cNvSpPr>
            <a:spLocks noGrp="1"/>
          </p:cNvSpPr>
          <p:nvPr>
            <p:ph type="sldNum" sz="quarter" idx="12"/>
          </p:nvPr>
        </p:nvSpPr>
        <p:spPr bwMode="auto"/>
        <p:txBody>
          <a:bodyPr/>
          <a:lstStyle/>
          <a:p>
            <a:pPr>
              <a:defRPr/>
            </a:pPr>
            <a:fld id="{E79DA37B-9516-4395-800F-AE7B9E94AC3A}" type="slidenum">
              <a:rPr lang="en-US"/>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1792288" y="4800600"/>
            <a:ext cx="5486400" cy="566738"/>
          </a:xfrm>
        </p:spPr>
        <p:txBody>
          <a:bodyPr anchor="b"/>
          <a:lstStyle>
            <a:lvl1pPr algn="l">
              <a:defRPr sz="2000" b="1"/>
            </a:lvl1pPr>
          </a:lstStyle>
          <a:p>
            <a:pPr>
              <a:defRPr/>
            </a:pPr>
            <a:r>
              <a:rPr lang="en-US"/>
              <a:t>Click to edit Master title style</a:t>
            </a:r>
            <a:endParaRPr lang="vi-VN"/>
          </a:p>
        </p:txBody>
      </p:sp>
      <p:sp>
        <p:nvSpPr>
          <p:cNvPr id="3" name="Picture Placeholder 2"/>
          <p:cNvSpPr>
            <a:spLocks noGrp="1"/>
          </p:cNvSpPr>
          <p:nvPr>
            <p:ph type="pic" idx="1"/>
          </p:nvPr>
        </p:nvSpPr>
        <p:spPr bwMode="auto">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defRPr/>
            </a:pPr>
            <a:endParaRPr lang="vi-VN"/>
          </a:p>
        </p:txBody>
      </p:sp>
      <p:sp>
        <p:nvSpPr>
          <p:cNvPr id="4" name="Text Placeholder 3"/>
          <p:cNvSpPr>
            <a:spLocks noGrp="1"/>
          </p:cNvSpPr>
          <p:nvPr>
            <p:ph type="body" sz="half" idx="2"/>
          </p:nvPr>
        </p:nvSpPr>
        <p:spPr bwMode="auto">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Click to edit Master text styles</a:t>
            </a:r>
            <a:endParaRPr/>
          </a:p>
        </p:txBody>
      </p:sp>
      <p:sp>
        <p:nvSpPr>
          <p:cNvPr id="5"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E79553C5-7359-438A-B1FF-051B6A20EB0A}"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lang="vi-VN"/>
          </a:p>
        </p:txBody>
      </p:sp>
      <p:sp>
        <p:nvSpPr>
          <p:cNvPr id="3" name="Vertical Text Placeholder 2"/>
          <p:cNvSpPr>
            <a:spLocks noGrp="1"/>
          </p:cNvSpPr>
          <p:nvPr>
            <p:ph type="body" orient="vert" idx="1"/>
          </p:nvPr>
        </p:nvSpPr>
        <p:spPr bwMode="auto"/>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E27F9DE5-3A51-42C3-9F86-DA12E50C3A8B}"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629400" y="277813"/>
            <a:ext cx="2057400" cy="5848350"/>
          </a:xfrm>
        </p:spPr>
        <p:txBody>
          <a:bodyPr vert="eaVert"/>
          <a:lstStyle/>
          <a:p>
            <a:pPr>
              <a:defRPr/>
            </a:pPr>
            <a:r>
              <a:rPr lang="en-US"/>
              <a:t>Click to edit Master title style</a:t>
            </a:r>
            <a:endParaRPr lang="vi-VN"/>
          </a:p>
        </p:txBody>
      </p:sp>
      <p:sp>
        <p:nvSpPr>
          <p:cNvPr id="3" name="Vertical Text Placeholder 2"/>
          <p:cNvSpPr>
            <a:spLocks noGrp="1"/>
          </p:cNvSpPr>
          <p:nvPr>
            <p:ph type="body" orient="vert" idx="1"/>
          </p:nvPr>
        </p:nvSpPr>
        <p:spPr bwMode="auto">
          <a:xfrm>
            <a:off x="457200" y="277813"/>
            <a:ext cx="6019800" cy="5848350"/>
          </a:xfrm>
        </p:spPr>
        <p:txBody>
          <a:bodyPr vert="eaVert"/>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9995C838-397C-443A-B9FF-ACF1287E267C}"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PhAnim="0" type="tbl" preserve="1" userDrawn="1">
  <p:cSld name="Title and Table">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7813"/>
            <a:ext cx="8229600" cy="1139825"/>
          </a:xfrm>
        </p:spPr>
        <p:txBody>
          <a:bodyPr/>
          <a:lstStyle/>
          <a:p>
            <a:pPr>
              <a:defRPr/>
            </a:pPr>
            <a:r>
              <a:rPr lang="en-US"/>
              <a:t>Click to edit Master title style</a:t>
            </a:r>
            <a:endParaRPr lang="vi-VN"/>
          </a:p>
        </p:txBody>
      </p:sp>
      <p:sp>
        <p:nvSpPr>
          <p:cNvPr id="3" name="Table Placeholder 2"/>
          <p:cNvSpPr>
            <a:spLocks noGrp="1"/>
          </p:cNvSpPr>
          <p:nvPr>
            <p:ph type="tbl" idx="1"/>
          </p:nvPr>
        </p:nvSpPr>
        <p:spPr bwMode="auto">
          <a:xfrm>
            <a:off x="457200" y="1600200"/>
            <a:ext cx="8229600" cy="4525963"/>
          </a:xfrm>
        </p:spPr>
        <p:txBody>
          <a:bodyPr/>
          <a:lstStyle/>
          <a:p>
            <a:pPr lvl="0">
              <a:defRPr/>
            </a:pPr>
            <a:endParaRPr lang="vi-VN"/>
          </a:p>
        </p:txBody>
      </p:sp>
      <p:sp>
        <p:nvSpPr>
          <p:cNvPr id="4" name="Rectangle 69"/>
          <p:cNvSpPr>
            <a:spLocks noGrp="1" noChangeArrowheads="1"/>
          </p:cNvSpPr>
          <p:nvPr>
            <p:ph type="dt" sz="half" idx="10"/>
          </p:nvPr>
        </p:nvSpPr>
        <p:spPr bwMode="auto">
          <a:ln/>
        </p:spPr>
        <p:txBody>
          <a:bodyPr/>
          <a:lstStyle>
            <a:lvl1pPr>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5" name="Rectangle 70"/>
          <p:cNvSpPr>
            <a:spLocks noGrp="1" noChangeArrowheads="1"/>
          </p:cNvSpPr>
          <p:nvPr>
            <p:ph type="ftr" sz="quarter" idx="11"/>
          </p:nvPr>
        </p:nvSpPr>
        <p:spPr bwMode="auto">
          <a:ln/>
        </p:spPr>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6" name="Rectangle 71"/>
          <p:cNvSpPr>
            <a:spLocks noGrp="1" noChangeArrowheads="1"/>
          </p:cNvSpPr>
          <p:nvPr>
            <p:ph type="sldNum" sz="quarter" idx="12"/>
          </p:nvPr>
        </p:nvSpPr>
        <p:spPr bwMode="auto">
          <a:ln/>
        </p:spPr>
        <p:txBody>
          <a:bodyPr/>
          <a:lstStyle>
            <a:lvl1pPr>
              <a:defRPr/>
            </a:lvl1pPr>
          </a:lstStyle>
          <a:p>
            <a:pPr marL="0" marR="0" lvl="0" indent="0" algn="r" defTabSz="914400">
              <a:lnSpc>
                <a:spcPct val="100000"/>
              </a:lnSpc>
              <a:spcBef>
                <a:spcPts val="0"/>
              </a:spcBef>
              <a:spcAft>
                <a:spcPts val="0"/>
              </a:spcAft>
              <a:buClrTx/>
              <a:buSzTx/>
              <a:buFontTx/>
              <a:buNone/>
              <a:defRPr/>
            </a:pPr>
            <a:fld id="{B5AA402D-5D72-4E0B-8EE7-0EB605B8D9DC}"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PhAnim="0" type="title" preserve="1" userDrawn="1">
  <p:cSld name="Title Slide">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a:xfrm>
            <a:off x="1143000" y="1122363"/>
            <a:ext cx="6858000" cy="2387600"/>
          </a:xfrm>
        </p:spPr>
        <p:txBody>
          <a:bodyPr anchor="b"/>
          <a:lstStyle>
            <a:lvl1pPr algn="ctr">
              <a:defRPr sz="4500"/>
            </a:lvl1pPr>
          </a:lstStyle>
          <a:p>
            <a:pPr>
              <a:defRPr/>
            </a:pPr>
            <a:r>
              <a:rPr lang="en-US"/>
              <a:t>Click to edit Master title style</a:t>
            </a:r>
            <a:endParaRPr/>
          </a:p>
        </p:txBody>
      </p:sp>
      <p:sp>
        <p:nvSpPr>
          <p:cNvPr id="3" name="Subtitle 2"/>
          <p:cNvSpPr>
            <a:spLocks noGrp="1"/>
          </p:cNvSpPr>
          <p:nvPr>
            <p:ph type="subTitle" idx="1"/>
          </p:nvPr>
        </p:nvSpPr>
        <p:spPr bwMode="auto">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a:defRPr/>
            </a:pPr>
            <a:r>
              <a:rPr lang="en-US"/>
              <a:t>Click to edit Master subtitle style</a:t>
            </a:r>
            <a:endParaRPr/>
          </a:p>
        </p:txBody>
      </p:sp>
      <p:sp>
        <p:nvSpPr>
          <p:cNvPr id="4"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10F8C61A-B7F4-406D-8E18-EA2BFF3F3A24}"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5"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6"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7423AACA-6884-4C62-937D-3E419D6139C9}"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PhAnim="0" type="obj" preserve="1" userDrawn="1">
  <p:cSld name="Title and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idx="1"/>
          </p:nvPr>
        </p:nvSpPr>
        <p:spPr bwMode="auto"/>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9493C4A2-71D7-4256-BFF3-D6BA420E879D}"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5"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6"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6C215517-83E3-4779-8DB8-F8CE03A23910}"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PhAnim="0" type="secHead" preserve="1" userDrawn="1">
  <p:cSld name="Section Header">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3888" y="1709739"/>
            <a:ext cx="7886700" cy="2852737"/>
          </a:xfrm>
        </p:spPr>
        <p:txBody>
          <a:bodyPr anchor="b"/>
          <a:lstStyle>
            <a:lvl1pPr>
              <a:defRPr sz="4500"/>
            </a:lvl1pPr>
          </a:lstStyle>
          <a:p>
            <a:pPr>
              <a:defRPr/>
            </a:pPr>
            <a:r>
              <a:rPr lang="en-US"/>
              <a:t>Click to edit Master title style</a:t>
            </a:r>
            <a:endParaRPr/>
          </a:p>
        </p:txBody>
      </p:sp>
      <p:sp>
        <p:nvSpPr>
          <p:cNvPr id="3" name="Text Placeholder 2"/>
          <p:cNvSpPr>
            <a:spLocks noGrp="1"/>
          </p:cNvSpPr>
          <p:nvPr>
            <p:ph type="body" idx="1"/>
          </p:nvPr>
        </p:nvSpPr>
        <p:spPr bwMode="auto">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defRPr/>
            </a:pPr>
            <a:r>
              <a:rPr lang="en-US"/>
              <a:t>Edit Master text styles</a:t>
            </a:r>
            <a:endParaRPr/>
          </a:p>
        </p:txBody>
      </p:sp>
      <p:sp>
        <p:nvSpPr>
          <p:cNvPr id="4"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2E1CA27F-CB4B-405A-A799-05057C95DFF5}"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5"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6"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AECE20DE-698C-43DF-A9A7-303C7E850563}"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PhAnim="0" type="twoObj" preserve="1" userDrawn="1">
  <p:cSld name="Two Conten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Content Placeholder 2"/>
          <p:cNvSpPr>
            <a:spLocks noGrp="1"/>
          </p:cNvSpPr>
          <p:nvPr>
            <p:ph sz="half" idx="1"/>
          </p:nvPr>
        </p:nvSpPr>
        <p:spPr bwMode="auto">
          <a:xfrm>
            <a:off x="628650" y="1825625"/>
            <a:ext cx="3886200" cy="435133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Content Placeholder 3"/>
          <p:cNvSpPr>
            <a:spLocks noGrp="1"/>
          </p:cNvSpPr>
          <p:nvPr>
            <p:ph sz="half" idx="2"/>
          </p:nvPr>
        </p:nvSpPr>
        <p:spPr bwMode="auto">
          <a:xfrm>
            <a:off x="4629150" y="1825625"/>
            <a:ext cx="3886200" cy="435133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D3C213FF-443C-4306-B334-AE83047F6850}"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6"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7"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2AD4BF09-8455-47D8-AC0E-193B3C2D34E2}"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PhAnim="0" type="twoTxTwoObj" preserve="1" userDrawn="1">
  <p:cSld name="Comparis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365126"/>
            <a:ext cx="7886700" cy="1325563"/>
          </a:xfrm>
        </p:spPr>
        <p:txBody>
          <a:bodyPr/>
          <a:lstStyle/>
          <a:p>
            <a:pPr>
              <a:defRPr/>
            </a:pPr>
            <a:r>
              <a:rPr lang="en-US"/>
              <a:t>Click to edit Master title style</a:t>
            </a:r>
            <a:endParaRPr/>
          </a:p>
        </p:txBody>
      </p:sp>
      <p:sp>
        <p:nvSpPr>
          <p:cNvPr id="3" name="Text Placeholder 2"/>
          <p:cNvSpPr>
            <a:spLocks noGrp="1"/>
          </p:cNvSpPr>
          <p:nvPr>
            <p:ph type="body" idx="1"/>
          </p:nvPr>
        </p:nvSpPr>
        <p:spPr bwMode="auto">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Edit Master text styles</a:t>
            </a:r>
            <a:endParaRPr/>
          </a:p>
        </p:txBody>
      </p:sp>
      <p:sp>
        <p:nvSpPr>
          <p:cNvPr id="4" name="Content Placeholder 3"/>
          <p:cNvSpPr>
            <a:spLocks noGrp="1"/>
          </p:cNvSpPr>
          <p:nvPr>
            <p:ph sz="half" idx="2"/>
          </p:nvPr>
        </p:nvSpPr>
        <p:spPr bwMode="auto">
          <a:xfrm>
            <a:off x="629842" y="2505074"/>
            <a:ext cx="3868340" cy="368458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5" name="Text Placeholder 4"/>
          <p:cNvSpPr>
            <a:spLocks noGrp="1"/>
          </p:cNvSpPr>
          <p:nvPr>
            <p:ph type="body" sz="quarter" idx="3"/>
          </p:nvPr>
        </p:nvSpPr>
        <p:spPr bwMode="auto">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defRPr/>
            </a:pPr>
            <a:r>
              <a:rPr lang="en-US"/>
              <a:t>Edit Master text styles</a:t>
            </a:r>
            <a:endParaRPr/>
          </a:p>
        </p:txBody>
      </p:sp>
      <p:sp>
        <p:nvSpPr>
          <p:cNvPr id="6" name="Content Placeholder 5"/>
          <p:cNvSpPr>
            <a:spLocks noGrp="1"/>
          </p:cNvSpPr>
          <p:nvPr>
            <p:ph sz="quarter" idx="4"/>
          </p:nvPr>
        </p:nvSpPr>
        <p:spPr bwMode="auto">
          <a:xfrm>
            <a:off x="4629150" y="2505074"/>
            <a:ext cx="3887391" cy="3684588"/>
          </a:xfrm>
        </p:spPr>
        <p:txBody>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1E8F5853-4216-4D57-B175-0D4D3160377D}"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8"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9"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A3A4B7F4-2DBF-476C-95CF-F5E9F18B848C}"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E872BF72-249A-49D3-9024-018A01BF2204}"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4"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5"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44D14B9C-4717-4791-B5C3-83810F5F3F16}"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type="titleOnly" preserve="1" userDrawn="1">
  <p:cSld name="Title Only">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599" y="609600"/>
            <a:ext cx="6347714" cy="1320800"/>
          </a:xfrm>
        </p:spPr>
        <p:txBody>
          <a:bodyPr/>
          <a:lstStyle/>
          <a:p>
            <a:pPr>
              <a:defRPr/>
            </a:pPr>
            <a:r>
              <a:rPr lang="en-US"/>
              <a:t>Click to edit Master title style</a:t>
            </a:r>
          </a:p>
        </p:txBody>
      </p:sp>
      <p:sp>
        <p:nvSpPr>
          <p:cNvPr id="3" name="Date Placeholder 2"/>
          <p:cNvSpPr>
            <a:spLocks noGrp="1"/>
          </p:cNvSpPr>
          <p:nvPr>
            <p:ph type="dt" sz="half" idx="10"/>
          </p:nvPr>
        </p:nvSpPr>
        <p:spPr bwMode="auto"/>
        <p:txBody>
          <a:bodyPr/>
          <a:lstStyle/>
          <a:p>
            <a:pPr>
              <a:defRPr/>
            </a:pPr>
            <a:endParaRPr lang="en-US"/>
          </a:p>
        </p:txBody>
      </p:sp>
      <p:sp>
        <p:nvSpPr>
          <p:cNvPr id="4" name="Footer Placeholder 3"/>
          <p:cNvSpPr>
            <a:spLocks noGrp="1"/>
          </p:cNvSpPr>
          <p:nvPr>
            <p:ph type="ftr" sz="quarter" idx="11"/>
          </p:nvPr>
        </p:nvSpPr>
        <p:spPr bwMode="auto"/>
        <p:txBody>
          <a:bodyPr/>
          <a:lstStyle/>
          <a:p>
            <a:pPr>
              <a:defRPr/>
            </a:pPr>
            <a:endParaRPr lang="en-US"/>
          </a:p>
        </p:txBody>
      </p:sp>
      <p:sp>
        <p:nvSpPr>
          <p:cNvPr id="5" name="Slide Number Placeholder 4"/>
          <p:cNvSpPr>
            <a:spLocks noGrp="1"/>
          </p:cNvSpPr>
          <p:nvPr>
            <p:ph type="sldNum" sz="quarter" idx="12"/>
          </p:nvPr>
        </p:nvSpPr>
        <p:spPr bwMode="auto"/>
        <p:txBody>
          <a:bodyPr/>
          <a:lstStyle/>
          <a:p>
            <a:pPr>
              <a:defRPr/>
            </a:pPr>
            <a:fld id="{EC2D585B-D463-4EEA-9747-25AA3396E9D7}" type="slidenum">
              <a:rPr lang="en-US"/>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A729D0A9-62D3-4FB0-A378-739A072E4330}"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3"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4"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F9E2512E-220A-4812-B3F7-13EF9C21AA89}"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457200"/>
            <a:ext cx="2949178" cy="1600200"/>
          </a:xfrm>
        </p:spPr>
        <p:txBody>
          <a:bodyPr anchor="b"/>
          <a:lstStyle>
            <a:lvl1pPr>
              <a:defRPr sz="2400"/>
            </a:lvl1pPr>
          </a:lstStyle>
          <a:p>
            <a:pPr>
              <a:defRPr/>
            </a:pPr>
            <a:r>
              <a:rPr lang="en-US"/>
              <a:t>Click to edit Master title style</a:t>
            </a:r>
            <a:endParaRPr/>
          </a:p>
        </p:txBody>
      </p:sp>
      <p:sp>
        <p:nvSpPr>
          <p:cNvPr id="3" name="Content Placeholder 2"/>
          <p:cNvSpPr>
            <a:spLocks noGrp="1"/>
          </p:cNvSpPr>
          <p:nvPr>
            <p:ph idx="1"/>
          </p:nvPr>
        </p:nvSpPr>
        <p:spPr bwMode="auto">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Text Placeholder 3"/>
          <p:cNvSpPr>
            <a:spLocks noGrp="1"/>
          </p:cNvSpPr>
          <p:nvPr>
            <p:ph type="body" sz="half" idx="2"/>
          </p:nvPr>
        </p:nvSpPr>
        <p:spPr bwMode="auto">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Edit Master text styles</a:t>
            </a:r>
            <a:endParaRPr/>
          </a:p>
        </p:txBody>
      </p:sp>
      <p:sp>
        <p:nvSpPr>
          <p:cNvPr id="5"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C7594E15-F9DD-4691-9CC1-42DF17E83DF4}"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6"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7"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C005DBCE-6673-49F3-B2F0-68593297396C}"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29841" y="457200"/>
            <a:ext cx="2949178" cy="1600200"/>
          </a:xfrm>
        </p:spPr>
        <p:txBody>
          <a:bodyPr anchor="b"/>
          <a:lstStyle>
            <a:lvl1pPr>
              <a:defRPr sz="2400"/>
            </a:lvl1pPr>
          </a:lstStyle>
          <a:p>
            <a:pPr>
              <a:defRPr/>
            </a:pPr>
            <a:r>
              <a:rPr lang="en-US"/>
              <a:t>Click to edit Master title style</a:t>
            </a:r>
            <a:endParaRPr/>
          </a:p>
        </p:txBody>
      </p:sp>
      <p:sp>
        <p:nvSpPr>
          <p:cNvPr id="3" name="Picture Placeholder 2"/>
          <p:cNvSpPr>
            <a:spLocks noGrp="1"/>
          </p:cNvSpPr>
          <p:nvPr>
            <p:ph type="pic" idx="1"/>
          </p:nvPr>
        </p:nvSpPr>
        <p:spPr bwMode="auto">
          <a:xfrm>
            <a:off x="3887391" y="987426"/>
            <a:ext cx="462915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defRPr/>
            </a:pPr>
            <a:endParaRPr lang="en-US"/>
          </a:p>
        </p:txBody>
      </p:sp>
      <p:sp>
        <p:nvSpPr>
          <p:cNvPr id="4" name="Text Placeholder 3"/>
          <p:cNvSpPr>
            <a:spLocks noGrp="1"/>
          </p:cNvSpPr>
          <p:nvPr>
            <p:ph type="body" sz="half" idx="2"/>
          </p:nvPr>
        </p:nvSpPr>
        <p:spPr bwMode="auto">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Edit Master text styles</a:t>
            </a:r>
            <a:endParaRPr/>
          </a:p>
        </p:txBody>
      </p:sp>
      <p:sp>
        <p:nvSpPr>
          <p:cNvPr id="5"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80F4D774-1513-4520-9475-4C606F8AFDB1}"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6"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7"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4AC72852-322C-4586-8B59-03BCAFEA8008}"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PhAnim="0" type="vertTx" preserve="1" userDrawn="1">
  <p:cSld name="Title and Vertical Text">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t>Click to edit Master title style</a:t>
            </a:r>
            <a:endParaRPr/>
          </a:p>
        </p:txBody>
      </p:sp>
      <p:sp>
        <p:nvSpPr>
          <p:cNvPr id="3" name="Vertical Text Placeholder 2"/>
          <p:cNvSpPr>
            <a:spLocks noGrp="1"/>
          </p:cNvSpPr>
          <p:nvPr>
            <p:ph type="body" orient="vert" idx="1"/>
          </p:nvPr>
        </p:nvSpPr>
        <p:spPr bwMode="auto"/>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9FDED650-DA65-4ABC-8BD5-31CCD1B4FE0A}"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5"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6"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A667CB5E-073A-4FC8-B256-F301E2CDED40}"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PhAnim="0" type="vertTitleAndTx" preserve="1" userDrawn="1">
  <p:cSld name="Vertical Title and Text">
    <p:spTree>
      <p:nvGrpSpPr>
        <p:cNvPr id="1" name=""/>
        <p:cNvGrpSpPr/>
        <p:nvPr/>
      </p:nvGrpSpPr>
      <p:grpSpPr bwMode="auto">
        <a:xfrm>
          <a:off x="0" y="0"/>
          <a:ext cx="0" cy="0"/>
          <a:chOff x="0" y="0"/>
          <a:chExt cx="0" cy="0"/>
        </a:xfrm>
      </p:grpSpPr>
      <p:sp>
        <p:nvSpPr>
          <p:cNvPr id="2" name="Vertical Title 1"/>
          <p:cNvSpPr>
            <a:spLocks noGrp="1"/>
          </p:cNvSpPr>
          <p:nvPr>
            <p:ph type="title" orient="vert"/>
          </p:nvPr>
        </p:nvSpPr>
        <p:spPr bwMode="auto">
          <a:xfrm>
            <a:off x="6543675" y="365125"/>
            <a:ext cx="1971675" cy="5811838"/>
          </a:xfrm>
        </p:spPr>
        <p:txBody>
          <a:bodyPr vert="eaVert"/>
          <a:lstStyle/>
          <a:p>
            <a:pPr>
              <a:defRPr/>
            </a:pPr>
            <a:r>
              <a:rPr lang="en-US"/>
              <a:t>Click to edit Master title style</a:t>
            </a:r>
            <a:endParaRPr/>
          </a:p>
        </p:txBody>
      </p:sp>
      <p:sp>
        <p:nvSpPr>
          <p:cNvPr id="3" name="Vertical Text Placeholder 2"/>
          <p:cNvSpPr>
            <a:spLocks noGrp="1"/>
          </p:cNvSpPr>
          <p:nvPr>
            <p:ph type="body" orient="vert" idx="1"/>
          </p:nvPr>
        </p:nvSpPr>
        <p:spPr bwMode="auto">
          <a:xfrm>
            <a:off x="628650" y="365125"/>
            <a:ext cx="5800725" cy="5811838"/>
          </a:xfrm>
        </p:spPr>
        <p:txBody>
          <a:bodyPr vert="eaVert"/>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10"/>
          </p:nvPr>
        </p:nvSpPr>
        <p:spPr bwMode="auto"/>
        <p:txBody>
          <a:bodyPr/>
          <a:lstStyle>
            <a:lvl1pPr>
              <a:defRPr/>
            </a:lvl1pPr>
          </a:lstStyle>
          <a:p>
            <a:pPr marL="0" marR="0" lvl="0" indent="0" algn="l" defTabSz="914400">
              <a:lnSpc>
                <a:spcPct val="100000"/>
              </a:lnSpc>
              <a:spcBef>
                <a:spcPts val="0"/>
              </a:spcBef>
              <a:spcAft>
                <a:spcPts val="0"/>
              </a:spcAft>
              <a:buClrTx/>
              <a:buSzTx/>
              <a:buFontTx/>
              <a:buNone/>
              <a:defRPr/>
            </a:pPr>
            <a:fld id="{037D8950-450D-439A-84E6-96DFED770AE0}"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5" name="Footer Placeholder 4"/>
          <p:cNvSpPr>
            <a:spLocks noGrp="1"/>
          </p:cNvSpPr>
          <p:nvPr>
            <p:ph type="ftr" sz="quarter" idx="11"/>
          </p:nvPr>
        </p:nvSpPr>
        <p:spPr bwMode="auto"/>
        <p:txBody>
          <a:bodyPr/>
          <a:lstStyle>
            <a:lvl1pPr>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6" name="Slide Number Placeholder 5"/>
          <p:cNvSpPr>
            <a:spLocks noGrp="1"/>
          </p:cNvSpPr>
          <p:nvPr>
            <p:ph type="sldNum" sz="quarter" idx="12"/>
          </p:nvPr>
        </p:nvSpPr>
        <p:spPr bwMode="auto"/>
        <p:txBody>
          <a:bodyPr/>
          <a:lstStyle>
            <a:lvl1pPr>
              <a:defRPr/>
            </a:lvl1pPr>
          </a:lstStyle>
          <a:p>
            <a:pPr marL="0" marR="0" lvl="0" indent="0" algn="r" defTabSz="914400">
              <a:lnSpc>
                <a:spcPct val="100000"/>
              </a:lnSpc>
              <a:spcBef>
                <a:spcPts val="0"/>
              </a:spcBef>
              <a:spcAft>
                <a:spcPts val="0"/>
              </a:spcAft>
              <a:buClrTx/>
              <a:buSzTx/>
              <a:buFontTx/>
              <a:buNone/>
              <a:defRPr/>
            </a:pPr>
            <a:fld id="{303CA851-C31A-4159-A3E8-01B1B16B4D69}"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type="blank" preserve="1" userDrawn="1">
  <p:cSld name="Blank">
    <p:spTree>
      <p:nvGrpSpPr>
        <p:cNvPr id="1" name=""/>
        <p:cNvGrpSpPr/>
        <p:nvPr/>
      </p:nvGrpSpPr>
      <p:grpSpPr bwMode="auto">
        <a:xfrm>
          <a:off x="0" y="0"/>
          <a:ext cx="0" cy="0"/>
          <a:chOff x="0" y="0"/>
          <a:chExt cx="0" cy="0"/>
        </a:xfrm>
      </p:grpSpPr>
      <p:sp>
        <p:nvSpPr>
          <p:cNvPr id="2" name="Date Placeholder 1"/>
          <p:cNvSpPr>
            <a:spLocks noGrp="1"/>
          </p:cNvSpPr>
          <p:nvPr>
            <p:ph type="dt" sz="half" idx="10"/>
          </p:nvPr>
        </p:nvSpPr>
        <p:spPr bwMode="auto"/>
        <p:txBody>
          <a:bodyPr/>
          <a:lstStyle/>
          <a:p>
            <a:pPr>
              <a:defRPr/>
            </a:pPr>
            <a:endParaRPr lang="en-US"/>
          </a:p>
        </p:txBody>
      </p:sp>
      <p:sp>
        <p:nvSpPr>
          <p:cNvPr id="3" name="Footer Placeholder 2"/>
          <p:cNvSpPr>
            <a:spLocks noGrp="1"/>
          </p:cNvSpPr>
          <p:nvPr>
            <p:ph type="ftr" sz="quarter" idx="11"/>
          </p:nvPr>
        </p:nvSpPr>
        <p:spPr bwMode="auto"/>
        <p:txBody>
          <a:bodyPr/>
          <a:lstStyle/>
          <a:p>
            <a:pPr>
              <a:defRPr/>
            </a:pPr>
            <a:endParaRPr lang="en-US"/>
          </a:p>
        </p:txBody>
      </p:sp>
      <p:sp>
        <p:nvSpPr>
          <p:cNvPr id="4" name="Slide Number Placeholder 3"/>
          <p:cNvSpPr>
            <a:spLocks noGrp="1"/>
          </p:cNvSpPr>
          <p:nvPr>
            <p:ph type="sldNum" sz="quarter" idx="12"/>
          </p:nvPr>
        </p:nvSpPr>
        <p:spPr bwMode="auto"/>
        <p:txBody>
          <a:bodyPr/>
          <a:lstStyle/>
          <a:p>
            <a:pPr>
              <a:defRPr/>
            </a:pPr>
            <a:fld id="{D177BE67-9F49-407C-93FE-F86AC1D60866}" type="slidenum">
              <a:rPr lang="en-US"/>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type="objTx" preserve="1" userDrawn="1">
  <p:cSld name="Content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599" y="1498604"/>
            <a:ext cx="2790182" cy="1278466"/>
          </a:xfrm>
        </p:spPr>
        <p:txBody>
          <a:bodyPr anchor="b">
            <a:normAutofit/>
          </a:bodyPr>
          <a:lstStyle>
            <a:lvl1pPr>
              <a:defRPr sz="2000"/>
            </a:lvl1pPr>
          </a:lstStyle>
          <a:p>
            <a:pPr>
              <a:defRPr/>
            </a:pPr>
            <a:r>
              <a:rPr lang="en-US"/>
              <a:t>Click to edit Master title style</a:t>
            </a:r>
          </a:p>
        </p:txBody>
      </p:sp>
      <p:sp>
        <p:nvSpPr>
          <p:cNvPr id="3" name="Content Placeholder 2"/>
          <p:cNvSpPr>
            <a:spLocks noGrp="1"/>
          </p:cNvSpPr>
          <p:nvPr>
            <p:ph idx="1"/>
          </p:nvPr>
        </p:nvSpPr>
        <p:spPr bwMode="auto">
          <a:xfrm>
            <a:off x="3571275" y="514925"/>
            <a:ext cx="3386037" cy="5526437"/>
          </a:xfrm>
        </p:spPr>
        <p:txBody>
          <a:bodyPr>
            <a:normAutofit/>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Text Placeholder 3"/>
          <p:cNvSpPr>
            <a:spLocks noGrp="1"/>
          </p:cNvSpPr>
          <p:nvPr>
            <p:ph type="body" sz="half" idx="2"/>
          </p:nvPr>
        </p:nvSpPr>
        <p:spPr bwMode="auto">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defRPr/>
            </a:pPr>
            <a:r>
              <a:rPr lang="en-US"/>
              <a:t>Edit Master text styles</a:t>
            </a:r>
            <a:endParaRPr/>
          </a:p>
        </p:txBody>
      </p:sp>
      <p:sp>
        <p:nvSpPr>
          <p:cNvPr id="5" name="Date Placeholder 4"/>
          <p:cNvSpPr>
            <a:spLocks noGrp="1"/>
          </p:cNvSpPr>
          <p:nvPr>
            <p:ph type="dt" sz="half" idx="10"/>
          </p:nvPr>
        </p:nvSpPr>
        <p:spPr bwMode="auto"/>
        <p:txBody>
          <a:bodyPr/>
          <a:lstStyle/>
          <a:p>
            <a:pPr>
              <a:defRPr/>
            </a:pPr>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23E16AEA-98F5-408D-8C53-24B1EAF50899}" type="slidenum">
              <a:rPr lang="en-US"/>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type="picTx" preserve="1" userDrawn="1">
  <p:cSld name="Picture with Caption">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609599" y="4800600"/>
            <a:ext cx="6347714" cy="566738"/>
          </a:xfrm>
        </p:spPr>
        <p:txBody>
          <a:bodyPr anchor="b">
            <a:normAutofit/>
          </a:bodyPr>
          <a:lstStyle>
            <a:lvl1pPr algn="l">
              <a:defRPr sz="2400" b="0"/>
            </a:lvl1pPr>
          </a:lstStyle>
          <a:p>
            <a:pPr>
              <a:defRPr/>
            </a:pPr>
            <a:r>
              <a:rPr lang="en-US"/>
              <a:t>Click to edit Master title style</a:t>
            </a:r>
          </a:p>
        </p:txBody>
      </p:sp>
      <p:sp>
        <p:nvSpPr>
          <p:cNvPr id="3" name="Picture Placeholder 2"/>
          <p:cNvSpPr>
            <a:spLocks noGrp="1" noChangeAspect="1"/>
          </p:cNvSpPr>
          <p:nvPr>
            <p:ph type="pic" idx="1"/>
          </p:nvPr>
        </p:nvSpPr>
        <p:spPr bwMode="auto">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a:defRPr/>
            </a:pPr>
            <a:r>
              <a:rPr lang="en-US"/>
              <a:t>Click icon to add picture</a:t>
            </a:r>
          </a:p>
        </p:txBody>
      </p:sp>
      <p:sp>
        <p:nvSpPr>
          <p:cNvPr id="4" name="Text Placeholder 3"/>
          <p:cNvSpPr>
            <a:spLocks noGrp="1"/>
          </p:cNvSpPr>
          <p:nvPr>
            <p:ph type="body" sz="half" idx="2"/>
          </p:nvPr>
        </p:nvSpPr>
        <p:spPr bwMode="auto">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defRPr/>
            </a:pPr>
            <a:r>
              <a:rPr lang="en-US"/>
              <a:t>Edit Master text styles</a:t>
            </a:r>
            <a:endParaRPr/>
          </a:p>
        </p:txBody>
      </p:sp>
      <p:sp>
        <p:nvSpPr>
          <p:cNvPr id="5" name="Date Placeholder 4"/>
          <p:cNvSpPr>
            <a:spLocks noGrp="1"/>
          </p:cNvSpPr>
          <p:nvPr>
            <p:ph type="dt" sz="half" idx="10"/>
          </p:nvPr>
        </p:nvSpPr>
        <p:spPr bwMode="auto"/>
        <p:txBody>
          <a:bodyPr/>
          <a:lstStyle/>
          <a:p>
            <a:pPr>
              <a:defRPr/>
            </a:pPr>
            <a:endParaRPr lang="en-US"/>
          </a:p>
        </p:txBody>
      </p:sp>
      <p:sp>
        <p:nvSpPr>
          <p:cNvPr id="6" name="Footer Placeholder 5"/>
          <p:cNvSpPr>
            <a:spLocks noGrp="1"/>
          </p:cNvSpPr>
          <p:nvPr>
            <p:ph type="ftr" sz="quarter" idx="11"/>
          </p:nvPr>
        </p:nvSpPr>
        <p:spPr bwMode="auto"/>
        <p:txBody>
          <a:bodyPr/>
          <a:lstStyle/>
          <a:p>
            <a:pPr>
              <a:defRPr/>
            </a:pPr>
            <a:endParaRPr lang="en-US"/>
          </a:p>
        </p:txBody>
      </p:sp>
      <p:sp>
        <p:nvSpPr>
          <p:cNvPr id="7" name="Slide Number Placeholder 6"/>
          <p:cNvSpPr>
            <a:spLocks noGrp="1"/>
          </p:cNvSpPr>
          <p:nvPr>
            <p:ph type="sldNum" sz="quarter" idx="12"/>
          </p:nvPr>
        </p:nvSpPr>
        <p:spPr bwMode="auto"/>
        <p:txBody>
          <a:bodyPr/>
          <a:lstStyle/>
          <a:p>
            <a:pPr>
              <a:defRPr/>
            </a:pPr>
            <a:fld id="{8FCDEBDC-2EFB-4A8C-8AED-CCED0657D0CC}" type="slidenum">
              <a:rPr lang="en-US"/>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3.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bwMode="auto">
        <a:xfrm>
          <a:off x="0" y="0"/>
          <a:ext cx="0" cy="0"/>
          <a:chOff x="0" y="0"/>
          <a:chExt cx="0" cy="0"/>
        </a:xfrm>
      </p:grpSpPr>
      <p:grpSp>
        <p:nvGrpSpPr>
          <p:cNvPr id="17" name="Group 16"/>
          <p:cNvGrpSpPr/>
          <p:nvPr/>
        </p:nvGrpSpPr>
        <p:grpSpPr bwMode="auto">
          <a:xfrm>
            <a:off x="-8467" y="-8468"/>
            <a:ext cx="9169805" cy="6874935"/>
            <a:chOff x="-8467" y="-8468"/>
            <a:chExt cx="9169805" cy="6874935"/>
          </a:xfrm>
        </p:grpSpPr>
        <p:sp>
          <p:nvSpPr>
            <p:cNvPr id="7" name="Freeform 6"/>
            <p:cNvSpPr/>
            <p:nvPr/>
          </p:nvSpPr>
          <p:spPr bwMode="auto">
            <a:xfrm>
              <a:off x="-8467" y="4013200"/>
              <a:ext cx="457200" cy="2853267"/>
            </a:xfrm>
            <a:custGeom>
              <a:avLst/>
              <a:gdLst/>
              <a:ahLst/>
              <a:cxnLst/>
              <a:rect l="l" t="t" r="r" b="b"/>
              <a:pathLst>
                <a:path w="457200" h="2853267" extrusionOk="0">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a:cxnSpLocks/>
            </p:cNvCxnSpPr>
            <p:nvPr/>
          </p:nvCxnSpPr>
          <p:spPr bwMode="auto">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a:cxnSpLocks/>
            </p:cNvCxnSpPr>
            <p:nvPr/>
          </p:nvCxnSpPr>
          <p:spPr bwMode="auto">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bwMode="auto">
            <a:xfrm>
              <a:off x="6891896" y="1"/>
              <a:ext cx="2269442" cy="6866466"/>
            </a:xfrm>
            <a:custGeom>
              <a:avLst/>
              <a:gdLst/>
              <a:ahLst/>
              <a:cxnLst/>
              <a:rect l="l" t="t" r="r" b="b"/>
              <a:pathLst>
                <a:path w="2269442" h="6866466" extrusionOk="0">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bwMode="auto">
            <a:xfrm>
              <a:off x="7205158" y="-8467"/>
              <a:ext cx="1948146" cy="6866466"/>
            </a:xfrm>
            <a:custGeom>
              <a:avLst/>
              <a:gdLst/>
              <a:ahLst/>
              <a:cxnLst/>
              <a:rect l="l" t="t" r="r" b="b"/>
              <a:pathLst>
                <a:path w="1948147" h="6866467" extrusionOk="0">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bwMode="auto">
            <a:xfrm>
              <a:off x="6637896" y="3920066"/>
              <a:ext cx="2513565" cy="2937933"/>
            </a:xfrm>
            <a:custGeom>
              <a:avLst/>
              <a:gdLst/>
              <a:ahLst/>
              <a:cxnLst/>
              <a:rect l="l" t="t" r="r" b="b"/>
              <a:pathLst>
                <a:path w="3259667" h="3810000" extrusionOk="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bwMode="auto">
            <a:xfrm>
              <a:off x="7010429" y="-8467"/>
              <a:ext cx="2142876" cy="6866466"/>
            </a:xfrm>
            <a:custGeom>
              <a:avLst/>
              <a:gdLst/>
              <a:ahLst/>
              <a:cxnLst/>
              <a:rect l="l" t="t" r="r" b="b"/>
              <a:pathLst>
                <a:path w="2853267" h="6866467" extrusionOk="0">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bwMode="auto">
            <a:xfrm>
              <a:off x="8295775" y="-8467"/>
              <a:ext cx="857530" cy="6866466"/>
            </a:xfrm>
            <a:custGeom>
              <a:avLst/>
              <a:gdLst/>
              <a:ahLst/>
              <a:cxnLst/>
              <a:rect l="l" t="t" r="r" b="b"/>
              <a:pathLst>
                <a:path w="1286933" h="6866467" extrusionOk="0">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bwMode="auto">
            <a:xfrm>
              <a:off x="8077231" y="-8468"/>
              <a:ext cx="1066770" cy="6866466"/>
            </a:xfrm>
            <a:custGeom>
              <a:avLst/>
              <a:gdLst/>
              <a:ahLst/>
              <a:cxnLst/>
              <a:rect l="l" t="t" r="r" b="b"/>
              <a:pathLst>
                <a:path w="1270244" h="6866467" extrusionOk="0">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bwMode="auto">
            <a:xfrm>
              <a:off x="8060297" y="4893733"/>
              <a:ext cx="1094086" cy="1964267"/>
            </a:xfrm>
            <a:custGeom>
              <a:avLst/>
              <a:gdLst/>
              <a:ahLst/>
              <a:cxnLst/>
              <a:rect l="l" t="t" r="r" b="b"/>
              <a:pathLst>
                <a:path w="1820333" h="3268133" extrusionOk="0">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bwMode="auto">
          <a:xfrm>
            <a:off x="609599" y="609600"/>
            <a:ext cx="6347713" cy="1320800"/>
          </a:xfrm>
          <a:prstGeom prst="rect">
            <a:avLst/>
          </a:prstGeom>
        </p:spPr>
        <p:txBody>
          <a:bodyPr vert="horz" lIns="91440" tIns="45720" rIns="91440" bIns="45720" rtlCol="0" anchor="t">
            <a:normAutofit/>
          </a:bodyPr>
          <a:lstStyle/>
          <a:p>
            <a:pPr>
              <a:defRPr/>
            </a:pPr>
            <a:r>
              <a:rPr lang="en-US"/>
              <a:t>Click to edit Master title style</a:t>
            </a:r>
          </a:p>
        </p:txBody>
      </p:sp>
      <p:sp>
        <p:nvSpPr>
          <p:cNvPr id="3" name="Text Placeholder 2"/>
          <p:cNvSpPr>
            <a:spLocks noGrp="1"/>
          </p:cNvSpPr>
          <p:nvPr>
            <p:ph type="body" idx="1"/>
          </p:nvPr>
        </p:nvSpPr>
        <p:spPr bwMode="auto">
          <a:xfrm>
            <a:off x="609599" y="2160590"/>
            <a:ext cx="6347714" cy="3880773"/>
          </a:xfrm>
          <a:prstGeom prst="rect">
            <a:avLst/>
          </a:prstGeom>
        </p:spPr>
        <p:txBody>
          <a:bodyPr vert="horz" lIns="91440" tIns="45720" rIns="91440" bIns="45720" rtlCol="0">
            <a:normAutofit/>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p>
        </p:txBody>
      </p:sp>
      <p:sp>
        <p:nvSpPr>
          <p:cNvPr id="4" name="Date Placeholder 3"/>
          <p:cNvSpPr>
            <a:spLocks noGrp="1"/>
          </p:cNvSpPr>
          <p:nvPr>
            <p:ph type="dt" sz="half" idx="2"/>
          </p:nvPr>
        </p:nvSpPr>
        <p:spPr bwMode="auto">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bwMode="auto">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bwMode="auto">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A6310498-BED7-46AB-9A4A-7F1038F8FFE9}" type="slidenum">
              <a:rPr lang="en-US"/>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txStyles>
    <p:titleStyle>
      <a:lvl1pPr algn="l" defTabSz="457200">
        <a:spcBef>
          <a:spcPts val="0"/>
        </a:spcBef>
        <a:buNone/>
        <a:defRPr sz="3600">
          <a:solidFill>
            <a:schemeClr val="accent1"/>
          </a:solidFill>
          <a:latin typeface="+mj-lt"/>
          <a:ea typeface="+mj-ea"/>
          <a:cs typeface="+mj-c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p:titleStyle>
    <p:bodyStyle>
      <a:lvl1pPr marL="342900" indent="-342900" algn="l" defTabSz="457200">
        <a:spcBef>
          <a:spcPts val="1000"/>
        </a:spcBef>
        <a:spcAft>
          <a:spcPts val="0"/>
        </a:spcAft>
        <a:buClr>
          <a:schemeClr val="accent1"/>
        </a:buClr>
        <a:buSzPct val="80000"/>
        <a:buFont typeface="Wingdings 3"/>
        <a:buChar char=""/>
        <a:defRPr sz="1800">
          <a:solidFill>
            <a:schemeClr val="tx1">
              <a:lumMod val="75000"/>
              <a:lumOff val="25000"/>
            </a:schemeClr>
          </a:solidFill>
          <a:latin typeface="+mn-lt"/>
          <a:ea typeface="+mn-ea"/>
          <a:cs typeface="+mn-cs"/>
        </a:defRPr>
      </a:lvl1pPr>
      <a:lvl2pPr marL="742950" indent="-285750" algn="l" defTabSz="457200">
        <a:spcBef>
          <a:spcPts val="1000"/>
        </a:spcBef>
        <a:spcAft>
          <a:spcPts val="0"/>
        </a:spcAft>
        <a:buClr>
          <a:schemeClr val="accent1"/>
        </a:buClr>
        <a:buSzPct val="80000"/>
        <a:buFont typeface="Wingdings 3"/>
        <a:buChar char=""/>
        <a:defRPr sz="1600">
          <a:solidFill>
            <a:schemeClr val="tx1">
              <a:lumMod val="75000"/>
              <a:lumOff val="25000"/>
            </a:schemeClr>
          </a:solidFill>
          <a:latin typeface="+mn-lt"/>
          <a:ea typeface="+mn-ea"/>
          <a:cs typeface="+mn-cs"/>
        </a:defRPr>
      </a:lvl2pPr>
      <a:lvl3pPr marL="1143000" indent="-228600" algn="l" defTabSz="457200">
        <a:spcBef>
          <a:spcPts val="1000"/>
        </a:spcBef>
        <a:spcAft>
          <a:spcPts val="0"/>
        </a:spcAft>
        <a:buClr>
          <a:schemeClr val="accent1"/>
        </a:buClr>
        <a:buSzPct val="80000"/>
        <a:buFont typeface="Wingdings 3"/>
        <a:buChar char=""/>
        <a:defRPr sz="1400">
          <a:solidFill>
            <a:schemeClr val="tx1">
              <a:lumMod val="75000"/>
              <a:lumOff val="25000"/>
            </a:schemeClr>
          </a:solidFill>
          <a:latin typeface="+mn-lt"/>
          <a:ea typeface="+mn-ea"/>
          <a:cs typeface="+mn-cs"/>
        </a:defRPr>
      </a:lvl3pPr>
      <a:lvl4pPr marL="1600200" indent="-228600" algn="l" defTabSz="457200">
        <a:spcBef>
          <a:spcPts val="1000"/>
        </a:spcBef>
        <a:spcAft>
          <a:spcPts val="0"/>
        </a:spcAft>
        <a:buClr>
          <a:schemeClr val="accent1"/>
        </a:buClr>
        <a:buSzPct val="80000"/>
        <a:buFont typeface="Wingdings 3"/>
        <a:buChar char=""/>
        <a:defRPr sz="1200">
          <a:solidFill>
            <a:schemeClr val="tx1">
              <a:lumMod val="75000"/>
              <a:lumOff val="25000"/>
            </a:schemeClr>
          </a:solidFill>
          <a:latin typeface="+mn-lt"/>
          <a:ea typeface="+mn-ea"/>
          <a:cs typeface="+mn-cs"/>
        </a:defRPr>
      </a:lvl4pPr>
      <a:lvl5pPr marL="2057400" indent="-228600" algn="l" defTabSz="457200">
        <a:spcBef>
          <a:spcPts val="1000"/>
        </a:spcBef>
        <a:spcAft>
          <a:spcPts val="0"/>
        </a:spcAft>
        <a:buClr>
          <a:schemeClr val="accent1"/>
        </a:buClr>
        <a:buSzPct val="80000"/>
        <a:buFont typeface="Wingdings 3"/>
        <a:buChar char=""/>
        <a:defRPr sz="1200">
          <a:solidFill>
            <a:schemeClr val="tx1">
              <a:lumMod val="75000"/>
              <a:lumOff val="25000"/>
            </a:schemeClr>
          </a:solidFill>
          <a:latin typeface="+mn-lt"/>
          <a:ea typeface="+mn-ea"/>
          <a:cs typeface="+mn-cs"/>
        </a:defRPr>
      </a:lvl5pPr>
      <a:lvl6pPr marL="2514600" indent="-228600" algn="l" defTabSz="457200">
        <a:spcBef>
          <a:spcPts val="1000"/>
        </a:spcBef>
        <a:spcAft>
          <a:spcPts val="0"/>
        </a:spcAft>
        <a:buClr>
          <a:schemeClr val="accent1"/>
        </a:buClr>
        <a:buSzPct val="80000"/>
        <a:buFont typeface="Wingdings 3"/>
        <a:buChar char=""/>
        <a:defRPr sz="1200">
          <a:solidFill>
            <a:schemeClr val="tx1">
              <a:lumMod val="75000"/>
              <a:lumOff val="25000"/>
            </a:schemeClr>
          </a:solidFill>
          <a:latin typeface="+mn-lt"/>
          <a:ea typeface="+mn-ea"/>
          <a:cs typeface="+mn-cs"/>
        </a:defRPr>
      </a:lvl6pPr>
      <a:lvl7pPr marL="2971800" indent="-228600" algn="l" defTabSz="457200">
        <a:spcBef>
          <a:spcPts val="1000"/>
        </a:spcBef>
        <a:spcAft>
          <a:spcPts val="0"/>
        </a:spcAft>
        <a:buClr>
          <a:schemeClr val="accent1"/>
        </a:buClr>
        <a:buSzPct val="80000"/>
        <a:buFont typeface="Wingdings 3"/>
        <a:buChar char=""/>
        <a:defRPr sz="1200">
          <a:solidFill>
            <a:schemeClr val="tx1">
              <a:lumMod val="75000"/>
              <a:lumOff val="25000"/>
            </a:schemeClr>
          </a:solidFill>
          <a:latin typeface="+mn-lt"/>
          <a:ea typeface="+mn-ea"/>
          <a:cs typeface="+mn-cs"/>
        </a:defRPr>
      </a:lvl7pPr>
      <a:lvl8pPr marL="3429000" indent="-228600" algn="l" defTabSz="457200">
        <a:spcBef>
          <a:spcPts val="1000"/>
        </a:spcBef>
        <a:spcAft>
          <a:spcPts val="0"/>
        </a:spcAft>
        <a:buClr>
          <a:schemeClr val="accent1"/>
        </a:buClr>
        <a:buSzPct val="80000"/>
        <a:buFont typeface="Wingdings 3"/>
        <a:buChar char=""/>
        <a:defRPr sz="1200">
          <a:solidFill>
            <a:schemeClr val="tx1">
              <a:lumMod val="75000"/>
              <a:lumOff val="25000"/>
            </a:schemeClr>
          </a:solidFill>
          <a:latin typeface="+mn-lt"/>
          <a:ea typeface="+mn-ea"/>
          <a:cs typeface="+mn-cs"/>
        </a:defRPr>
      </a:lvl8pPr>
      <a:lvl9pPr marL="3886200" indent="-228600" algn="l" defTabSz="457200">
        <a:spcBef>
          <a:spcPts val="1000"/>
        </a:spcBef>
        <a:spcAft>
          <a:spcPts val="0"/>
        </a:spcAft>
        <a:buClr>
          <a:schemeClr val="accent1"/>
        </a:buClr>
        <a:buSzPct val="80000"/>
        <a:buFont typeface="Wingdings 3"/>
        <a:buChar char=""/>
        <a:defRPr sz="1200">
          <a:solidFill>
            <a:schemeClr val="tx1">
              <a:lumMod val="75000"/>
              <a:lumOff val="25000"/>
            </a:schemeClr>
          </a:solidFill>
          <a:latin typeface="+mn-lt"/>
          <a:ea typeface="+mn-ea"/>
          <a:cs typeface="+mn-cs"/>
        </a:defRPr>
      </a:lvl9pPr>
    </p:bodyStyle>
    <p:other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75778" name="Freeform 2"/>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nvGrpSpPr>
          <p:cNvPr id="1027" name="Group 3"/>
          <p:cNvGrpSpPr/>
          <p:nvPr/>
        </p:nvGrpSpPr>
        <p:grpSpPr bwMode="auto">
          <a:xfrm>
            <a:off x="3175" y="4267200"/>
            <a:ext cx="9140825" cy="2590800"/>
            <a:chOff x="2" y="2688"/>
            <a:chExt cx="5758" cy="1632"/>
          </a:xfrm>
        </p:grpSpPr>
        <p:sp>
          <p:nvSpPr>
            <p:cNvPr id="1033" name="Freeform 4"/>
            <p:cNvSpPr/>
            <p:nvPr/>
          </p:nvSpPr>
          <p:spPr bwMode="hidden">
            <a:xfrm>
              <a:off x="2" y="2688"/>
              <a:ext cx="5758" cy="1632"/>
            </a:xfrm>
            <a:custGeom>
              <a:avLst/>
              <a:gdLst>
                <a:gd name="T0" fmla="*/ 6187 w 5740"/>
                <a:gd name="T1" fmla="*/ 0 h 4316"/>
                <a:gd name="T2" fmla="*/ 0 w 5740"/>
                <a:gd name="T3" fmla="*/ 0 h 4316"/>
                <a:gd name="T4" fmla="*/ 0 w 5740"/>
                <a:gd name="T5" fmla="*/ 0 h 4316"/>
                <a:gd name="T6" fmla="*/ 6187 w 5740"/>
                <a:gd name="T7" fmla="*/ 0 h 4316"/>
                <a:gd name="T8" fmla="*/ 6187 w 5740"/>
                <a:gd name="T9" fmla="*/ 0 h 4316"/>
                <a:gd name="T10" fmla="*/ 6187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extrusionOk="0">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1034" name="Group 5"/>
            <p:cNvGrpSpPr/>
            <p:nvPr userDrawn="1"/>
          </p:nvGrpSpPr>
          <p:grpSpPr bwMode="auto">
            <a:xfrm>
              <a:off x="3528" y="3715"/>
              <a:ext cx="792" cy="521"/>
              <a:chOff x="3527" y="3715"/>
              <a:chExt cx="792" cy="521"/>
            </a:xfrm>
          </p:grpSpPr>
          <p:sp>
            <p:nvSpPr>
              <p:cNvPr id="7578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6" name="Oval 10"/>
              <p:cNvSpPr>
                <a:spLocks noChangeArrowheads="1"/>
              </p:cNvSpPr>
              <p:nvPr/>
            </p:nvSpPr>
            <p:spPr bwMode="hidden">
              <a:xfrm>
                <a:off x="3856" y="3922"/>
                <a:ext cx="192" cy="106"/>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7" name="Freeform 11"/>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8" name="Freeform 12"/>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9" name="Freeform 13"/>
              <p:cNvSpPr/>
              <p:nvPr/>
            </p:nvSpPr>
            <p:spPr bwMode="hidden">
              <a:xfrm>
                <a:off x="3527" y="3906"/>
                <a:ext cx="88"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0" name="Freeform 14"/>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1" name="Freeform 15"/>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1035" name="Group 17"/>
            <p:cNvGrpSpPr/>
            <p:nvPr userDrawn="1"/>
          </p:nvGrpSpPr>
          <p:grpSpPr bwMode="auto">
            <a:xfrm>
              <a:off x="1776" y="3631"/>
              <a:ext cx="1626" cy="683"/>
              <a:chOff x="1776" y="3631"/>
              <a:chExt cx="1626" cy="683"/>
            </a:xfrm>
          </p:grpSpPr>
          <p:sp>
            <p:nvSpPr>
              <p:cNvPr id="7579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0" name="Oval 24"/>
              <p:cNvSpPr>
                <a:spLocks noChangeArrowheads="1"/>
              </p:cNvSpPr>
              <p:nvPr/>
            </p:nvSpPr>
            <p:spPr bwMode="hidden">
              <a:xfrm>
                <a:off x="2475"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2" name="Freeform 26"/>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3" name="Freeform 27"/>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4" name="Freeform 28"/>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5" name="Freeform 29"/>
              <p:cNvSpPr/>
              <p:nvPr/>
            </p:nvSpPr>
            <p:spPr bwMode="hidden">
              <a:xfrm>
                <a:off x="2987" y="4043"/>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79" name="Freeform 30"/>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80" name="Freeform 31"/>
              <p:cNvSpPr/>
              <p:nvPr/>
            </p:nvSpPr>
            <p:spPr bwMode="hidden">
              <a:xfrm>
                <a:off x="1866"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75808" name="Freeform 32"/>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9" name="Freeform 33"/>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0" name="Freeform 34"/>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84" name="Freeform 35"/>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grpSp>
          <p:nvGrpSpPr>
            <p:cNvPr id="1036" name="Group 36"/>
            <p:cNvGrpSpPr/>
            <p:nvPr userDrawn="1"/>
          </p:nvGrpSpPr>
          <p:grpSpPr bwMode="auto">
            <a:xfrm>
              <a:off x="4128" y="3360"/>
              <a:ext cx="1351" cy="821"/>
              <a:chOff x="4128" y="3360"/>
              <a:chExt cx="1351" cy="821"/>
            </a:xfrm>
          </p:grpSpPr>
          <p:sp>
            <p:nvSpPr>
              <p:cNvPr id="75813"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4" name="Freeform 38"/>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5" name="Freeform 39"/>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6" name="Freeform 40"/>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7" name="Freeform 41"/>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8" name="Freeform 42"/>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9" name="Freeform 43"/>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57" name="Freeform 44"/>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75821" name="Freeform 45"/>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2" name="Freeform 46"/>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3" name="Freeform 47"/>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extrusionOk="0">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1037" name="Group 54"/>
            <p:cNvGrpSpPr/>
            <p:nvPr userDrawn="1"/>
          </p:nvGrpSpPr>
          <p:grpSpPr bwMode="auto">
            <a:xfrm>
              <a:off x="5280" y="3024"/>
              <a:ext cx="425" cy="258"/>
              <a:chOff x="5280" y="3024"/>
              <a:chExt cx="425" cy="258"/>
            </a:xfrm>
          </p:grpSpPr>
          <p:sp>
            <p:nvSpPr>
              <p:cNvPr id="1038" name="Freeform 55"/>
              <p:cNvSpPr/>
              <p:nvPr/>
            </p:nvSpPr>
            <p:spPr bwMode="hidden">
              <a:xfrm>
                <a:off x="5280" y="3186"/>
                <a:ext cx="383" cy="96"/>
              </a:xfrm>
              <a:custGeom>
                <a:avLst/>
                <a:gdLst>
                  <a:gd name="T0" fmla="*/ 233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3 w 382"/>
                  <a:gd name="T19" fmla="*/ 96 h 96"/>
                  <a:gd name="T20" fmla="*/ 287 w 382"/>
                  <a:gd name="T21" fmla="*/ 90 h 96"/>
                  <a:gd name="T22" fmla="*/ 335 w 382"/>
                  <a:gd name="T23" fmla="*/ 84 h 96"/>
                  <a:gd name="T24" fmla="*/ 376 w 382"/>
                  <a:gd name="T25" fmla="*/ 66 h 96"/>
                  <a:gd name="T26" fmla="*/ 406 w 382"/>
                  <a:gd name="T27" fmla="*/ 42 h 96"/>
                  <a:gd name="T28" fmla="*/ 400 w 382"/>
                  <a:gd name="T29" fmla="*/ 42 h 96"/>
                  <a:gd name="T30" fmla="*/ 370 w 382"/>
                  <a:gd name="T31" fmla="*/ 66 h 96"/>
                  <a:gd name="T32" fmla="*/ 329 w 382"/>
                  <a:gd name="T33" fmla="*/ 78 h 96"/>
                  <a:gd name="T34" fmla="*/ 287 w 382"/>
                  <a:gd name="T35" fmla="*/ 90 h 96"/>
                  <a:gd name="T36" fmla="*/ 233 w 382"/>
                  <a:gd name="T37" fmla="*/ 96 h 96"/>
                  <a:gd name="T38" fmla="*/ 233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39" name="Freeform 56"/>
              <p:cNvSpPr/>
              <p:nvPr/>
            </p:nvSpPr>
            <p:spPr bwMode="hidden">
              <a:xfrm>
                <a:off x="5314"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0" name="Freeform 57"/>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1" name="Freeform 58"/>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2" name="Freeform 59"/>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3" name="Freeform 60"/>
              <p:cNvSpPr/>
              <p:nvPr/>
            </p:nvSpPr>
            <p:spPr bwMode="hidden">
              <a:xfrm>
                <a:off x="5489" y="3042"/>
                <a:ext cx="186" cy="210"/>
              </a:xfrm>
              <a:custGeom>
                <a:avLst/>
                <a:gdLst>
                  <a:gd name="T0" fmla="*/ 0 w 185"/>
                  <a:gd name="T1" fmla="*/ 6 h 210"/>
                  <a:gd name="T2" fmla="*/ 66 w 185"/>
                  <a:gd name="T3" fmla="*/ 12 h 210"/>
                  <a:gd name="T4" fmla="*/ 143 w 185"/>
                  <a:gd name="T5" fmla="*/ 36 h 210"/>
                  <a:gd name="T6" fmla="*/ 179 w 185"/>
                  <a:gd name="T7" fmla="*/ 72 h 210"/>
                  <a:gd name="T8" fmla="*/ 185 w 185"/>
                  <a:gd name="T9" fmla="*/ 90 h 210"/>
                  <a:gd name="T10" fmla="*/ 191 w 185"/>
                  <a:gd name="T11" fmla="*/ 114 h 210"/>
                  <a:gd name="T12" fmla="*/ 185 w 185"/>
                  <a:gd name="T13" fmla="*/ 138 h 210"/>
                  <a:gd name="T14" fmla="*/ 173 w 185"/>
                  <a:gd name="T15" fmla="*/ 162 h 210"/>
                  <a:gd name="T16" fmla="*/ 143 w 185"/>
                  <a:gd name="T17" fmla="*/ 180 h 210"/>
                  <a:gd name="T18" fmla="*/ 90 w 185"/>
                  <a:gd name="T19" fmla="*/ 198 h 210"/>
                  <a:gd name="T20" fmla="*/ 120 w 185"/>
                  <a:gd name="T21" fmla="*/ 210 h 210"/>
                  <a:gd name="T22" fmla="*/ 155 w 185"/>
                  <a:gd name="T23" fmla="*/ 192 h 210"/>
                  <a:gd name="T24" fmla="*/ 185 w 185"/>
                  <a:gd name="T25" fmla="*/ 168 h 210"/>
                  <a:gd name="T26" fmla="*/ 203 w 185"/>
                  <a:gd name="T27" fmla="*/ 144 h 210"/>
                  <a:gd name="T28" fmla="*/ 209 w 185"/>
                  <a:gd name="T29" fmla="*/ 114 h 210"/>
                  <a:gd name="T30" fmla="*/ 203 w 185"/>
                  <a:gd name="T31" fmla="*/ 90 h 210"/>
                  <a:gd name="T32" fmla="*/ 197 w 185"/>
                  <a:gd name="T33" fmla="*/ 66 h 210"/>
                  <a:gd name="T34" fmla="*/ 179 w 185"/>
                  <a:gd name="T35" fmla="*/ 48 h 210"/>
                  <a:gd name="T36" fmla="*/ 155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1045" name="Group 62"/>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grpSp>
      <p:sp>
        <p:nvSpPr>
          <p:cNvPr id="75843"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defRPr/>
            </a:pPr>
            <a:r>
              <a:rPr lang="en-US"/>
              <a:t>Click to edit Master title style</a:t>
            </a:r>
            <a:endParaRPr/>
          </a:p>
        </p:txBody>
      </p:sp>
      <p:sp>
        <p:nvSpPr>
          <p:cNvPr id="75844"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5845"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5846"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5847"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a:defRPr>
            </a:lvl1pPr>
          </a:lstStyle>
          <a:p>
            <a:pPr marL="0" marR="0" lvl="0" indent="0" algn="r" defTabSz="914400">
              <a:lnSpc>
                <a:spcPct val="100000"/>
              </a:lnSpc>
              <a:spcBef>
                <a:spcPts val="0"/>
              </a:spcBef>
              <a:spcAft>
                <a:spcPts val="0"/>
              </a:spcAft>
              <a:buClrTx/>
              <a:buSzTx/>
              <a:buFontTx/>
              <a:buNone/>
              <a:defRPr/>
            </a:pPr>
            <a:fld id="{112B8988-6683-4FD9-A5EC-9E0A7E5D93B1}"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 bg1="dk2" tx1="lt1" bg2="dk1" tx2="lt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txStyles>
    <p:titleStyle>
      <a:lvl1pPr algn="ctr">
        <a:spcBef>
          <a:spcPts val="0"/>
        </a:spcBef>
        <a:spcAft>
          <a:spcPts val="0"/>
        </a:spcAft>
        <a:defRPr sz="4400">
          <a:solidFill>
            <a:schemeClr val="tx2"/>
          </a:solidFill>
          <a:latin typeface="+mj-lt"/>
          <a:ea typeface="+mj-ea"/>
          <a:cs typeface="+mj-cs"/>
        </a:defRPr>
      </a:lvl1pPr>
      <a:lvl2pPr algn="ctr">
        <a:spcBef>
          <a:spcPts val="0"/>
        </a:spcBef>
        <a:spcAft>
          <a:spcPts val="0"/>
        </a:spcAft>
        <a:defRPr sz="4400">
          <a:solidFill>
            <a:schemeClr val="tx2"/>
          </a:solidFill>
          <a:latin typeface="Arial"/>
        </a:defRPr>
      </a:lvl2pPr>
      <a:lvl3pPr algn="ctr">
        <a:spcBef>
          <a:spcPts val="0"/>
        </a:spcBef>
        <a:spcAft>
          <a:spcPts val="0"/>
        </a:spcAft>
        <a:defRPr sz="4400">
          <a:solidFill>
            <a:schemeClr val="tx2"/>
          </a:solidFill>
          <a:latin typeface="Arial"/>
        </a:defRPr>
      </a:lvl3pPr>
      <a:lvl4pPr algn="ctr">
        <a:spcBef>
          <a:spcPts val="0"/>
        </a:spcBef>
        <a:spcAft>
          <a:spcPts val="0"/>
        </a:spcAft>
        <a:defRPr sz="4400">
          <a:solidFill>
            <a:schemeClr val="tx2"/>
          </a:solidFill>
          <a:latin typeface="Arial"/>
        </a:defRPr>
      </a:lvl4pPr>
      <a:lvl5pPr algn="ctr">
        <a:spcBef>
          <a:spcPts val="0"/>
        </a:spcBef>
        <a:spcAft>
          <a:spcPts val="0"/>
        </a:spcAft>
        <a:defRPr sz="4400">
          <a:solidFill>
            <a:schemeClr val="tx2"/>
          </a:solidFill>
          <a:latin typeface="Arial"/>
        </a:defRPr>
      </a:lvl5pPr>
      <a:lvl6pPr marL="457200" algn="ctr">
        <a:spcBef>
          <a:spcPts val="0"/>
        </a:spcBef>
        <a:spcAft>
          <a:spcPts val="0"/>
        </a:spcAft>
        <a:defRPr sz="4400">
          <a:solidFill>
            <a:schemeClr val="tx2"/>
          </a:solidFill>
          <a:latin typeface="Arial"/>
        </a:defRPr>
      </a:lvl6pPr>
      <a:lvl7pPr marL="914400" algn="ctr">
        <a:spcBef>
          <a:spcPts val="0"/>
        </a:spcBef>
        <a:spcAft>
          <a:spcPts val="0"/>
        </a:spcAft>
        <a:defRPr sz="4400">
          <a:solidFill>
            <a:schemeClr val="tx2"/>
          </a:solidFill>
          <a:latin typeface="Arial"/>
        </a:defRPr>
      </a:lvl7pPr>
      <a:lvl8pPr marL="1371600" algn="ctr">
        <a:spcBef>
          <a:spcPts val="0"/>
        </a:spcBef>
        <a:spcAft>
          <a:spcPts val="0"/>
        </a:spcAft>
        <a:defRPr sz="4400">
          <a:solidFill>
            <a:schemeClr val="tx2"/>
          </a:solidFill>
          <a:latin typeface="Arial"/>
        </a:defRPr>
      </a:lvl8pPr>
      <a:lvl9pPr marL="1828800" algn="ctr">
        <a:spcBef>
          <a:spcPts val="0"/>
        </a:spcBef>
        <a:spcAft>
          <a:spcPts val="0"/>
        </a:spcAft>
        <a:defRPr sz="4400">
          <a:solidFill>
            <a:schemeClr val="tx2"/>
          </a:solidFill>
          <a:latin typeface="Arial"/>
        </a:defRPr>
      </a:lvl9pPr>
    </p:titleStyle>
    <p:bodyStyle>
      <a:lvl1pPr marL="342900" indent="-342900" algn="l">
        <a:spcBef>
          <a:spcPts val="0"/>
        </a:spcBef>
        <a:spcAft>
          <a:spcPts val="0"/>
        </a:spcAft>
        <a:buClr>
          <a:schemeClr val="hlink"/>
        </a:buClr>
        <a:buSzPct val="80000"/>
        <a:buFont typeface="Wingdings"/>
        <a:buChar char="Ø"/>
        <a:defRPr sz="3200">
          <a:solidFill>
            <a:schemeClr val="tx1"/>
          </a:solidFill>
          <a:latin typeface="+mn-lt"/>
          <a:ea typeface="+mn-ea"/>
          <a:cs typeface="+mn-cs"/>
        </a:defRPr>
      </a:lvl1pPr>
      <a:lvl2pPr marL="742950" indent="-285750" algn="l">
        <a:spcBef>
          <a:spcPts val="0"/>
        </a:spcBef>
        <a:spcAft>
          <a:spcPts val="0"/>
        </a:spcAft>
        <a:buClr>
          <a:schemeClr val="tx2"/>
        </a:buClr>
        <a:buSzPct val="50000"/>
        <a:buFont typeface="Wingdings"/>
        <a:buChar char="l"/>
        <a:defRPr sz="2800">
          <a:solidFill>
            <a:schemeClr val="tx1"/>
          </a:solidFill>
          <a:latin typeface="+mn-lt"/>
        </a:defRPr>
      </a:lvl2pPr>
      <a:lvl3pPr marL="1143000" indent="-228600" algn="l">
        <a:spcBef>
          <a:spcPts val="0"/>
        </a:spcBef>
        <a:spcAft>
          <a:spcPts val="0"/>
        </a:spcAft>
        <a:buClr>
          <a:schemeClr val="accent2"/>
        </a:buClr>
        <a:buChar char="•"/>
        <a:defRPr sz="2400">
          <a:solidFill>
            <a:schemeClr val="tx1"/>
          </a:solidFill>
          <a:latin typeface="+mn-lt"/>
        </a:defRPr>
      </a:lvl3pPr>
      <a:lvl4pPr marL="1600200" indent="-228600" algn="l">
        <a:spcBef>
          <a:spcPts val="0"/>
        </a:spcBef>
        <a:spcAft>
          <a:spcPts val="0"/>
        </a:spcAft>
        <a:buClr>
          <a:schemeClr val="folHlink"/>
        </a:buClr>
        <a:buSzPct val="50000"/>
        <a:buFont typeface="Wingdings"/>
        <a:buChar char="l"/>
        <a:defRPr sz="2000">
          <a:solidFill>
            <a:schemeClr val="tx1"/>
          </a:solidFill>
          <a:latin typeface="+mn-lt"/>
        </a:defRPr>
      </a:lvl4pPr>
      <a:lvl5pPr marL="2057400" indent="-228600" algn="l">
        <a:spcBef>
          <a:spcPts val="0"/>
        </a:spcBef>
        <a:spcAft>
          <a:spcPts val="0"/>
        </a:spcAft>
        <a:buClr>
          <a:schemeClr val="hlink"/>
        </a:buClr>
        <a:buChar char="•"/>
        <a:defRPr sz="2000">
          <a:solidFill>
            <a:schemeClr val="tx1"/>
          </a:solidFill>
          <a:latin typeface="+mn-lt"/>
        </a:defRPr>
      </a:lvl5pPr>
      <a:lvl6pPr marL="2514600" indent="-228600" algn="l">
        <a:spcBef>
          <a:spcPts val="0"/>
        </a:spcBef>
        <a:spcAft>
          <a:spcPts val="0"/>
        </a:spcAft>
        <a:buClr>
          <a:schemeClr val="hlink"/>
        </a:buClr>
        <a:buChar char="•"/>
        <a:defRPr sz="2000">
          <a:solidFill>
            <a:schemeClr val="tx1"/>
          </a:solidFill>
          <a:latin typeface="+mn-lt"/>
        </a:defRPr>
      </a:lvl6pPr>
      <a:lvl7pPr marL="2971800" indent="-228600" algn="l">
        <a:spcBef>
          <a:spcPts val="0"/>
        </a:spcBef>
        <a:spcAft>
          <a:spcPts val="0"/>
        </a:spcAft>
        <a:buClr>
          <a:schemeClr val="hlink"/>
        </a:buClr>
        <a:buChar char="•"/>
        <a:defRPr sz="2000">
          <a:solidFill>
            <a:schemeClr val="tx1"/>
          </a:solidFill>
          <a:latin typeface="+mn-lt"/>
        </a:defRPr>
      </a:lvl7pPr>
      <a:lvl8pPr marL="3429000" indent="-228600" algn="l">
        <a:spcBef>
          <a:spcPts val="0"/>
        </a:spcBef>
        <a:spcAft>
          <a:spcPts val="0"/>
        </a:spcAft>
        <a:buClr>
          <a:schemeClr val="hlink"/>
        </a:buClr>
        <a:buChar char="•"/>
        <a:defRPr sz="2000">
          <a:solidFill>
            <a:schemeClr val="tx1"/>
          </a:solidFill>
          <a:latin typeface="+mn-lt"/>
        </a:defRPr>
      </a:lvl8pPr>
      <a:lvl9pPr marL="3886200" indent="-228600" algn="l">
        <a:spcBef>
          <a:spcPts val="0"/>
        </a:spcBef>
        <a:spcAft>
          <a:spcPts val="0"/>
        </a:spcAft>
        <a:buClr>
          <a:schemeClr val="hlink"/>
        </a:buClr>
        <a:buChar char="•"/>
        <a:defRPr sz="2000">
          <a:solidFill>
            <a:schemeClr val="tx1"/>
          </a:solidFill>
          <a:latin typeface="+mn-lt"/>
        </a:defRPr>
      </a:lvl9pPr>
    </p:bodyStyle>
    <p:otherStyle>
      <a:defPPr>
        <a:defRPr lang="vi-V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75778" name="Freeform 2"/>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nvGrpSpPr>
          <p:cNvPr id="1027" name="Group 3"/>
          <p:cNvGrpSpPr/>
          <p:nvPr/>
        </p:nvGrpSpPr>
        <p:grpSpPr bwMode="auto">
          <a:xfrm>
            <a:off x="3175" y="4267200"/>
            <a:ext cx="9140825" cy="2590800"/>
            <a:chOff x="2" y="2688"/>
            <a:chExt cx="5758" cy="1632"/>
          </a:xfrm>
        </p:grpSpPr>
        <p:sp>
          <p:nvSpPr>
            <p:cNvPr id="1033" name="Freeform 4"/>
            <p:cNvSpPr/>
            <p:nvPr/>
          </p:nvSpPr>
          <p:spPr bwMode="hidden">
            <a:xfrm>
              <a:off x="2" y="2688"/>
              <a:ext cx="5758" cy="1632"/>
            </a:xfrm>
            <a:custGeom>
              <a:avLst/>
              <a:gdLst>
                <a:gd name="T0" fmla="*/ 6187 w 5740"/>
                <a:gd name="T1" fmla="*/ 0 h 4316"/>
                <a:gd name="T2" fmla="*/ 0 w 5740"/>
                <a:gd name="T3" fmla="*/ 0 h 4316"/>
                <a:gd name="T4" fmla="*/ 0 w 5740"/>
                <a:gd name="T5" fmla="*/ 0 h 4316"/>
                <a:gd name="T6" fmla="*/ 6187 w 5740"/>
                <a:gd name="T7" fmla="*/ 0 h 4316"/>
                <a:gd name="T8" fmla="*/ 6187 w 5740"/>
                <a:gd name="T9" fmla="*/ 0 h 4316"/>
                <a:gd name="T10" fmla="*/ 6187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extrusionOk="0">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1034" name="Group 5"/>
            <p:cNvGrpSpPr/>
            <p:nvPr userDrawn="1"/>
          </p:nvGrpSpPr>
          <p:grpSpPr bwMode="auto">
            <a:xfrm>
              <a:off x="3528" y="3715"/>
              <a:ext cx="792" cy="521"/>
              <a:chOff x="3527" y="3715"/>
              <a:chExt cx="792" cy="521"/>
            </a:xfrm>
          </p:grpSpPr>
          <p:sp>
            <p:nvSpPr>
              <p:cNvPr id="7578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6" name="Oval 10"/>
              <p:cNvSpPr>
                <a:spLocks noChangeArrowheads="1"/>
              </p:cNvSpPr>
              <p:nvPr/>
            </p:nvSpPr>
            <p:spPr bwMode="hidden">
              <a:xfrm>
                <a:off x="3856" y="3922"/>
                <a:ext cx="192" cy="106"/>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7" name="Freeform 11"/>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8" name="Freeform 12"/>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9" name="Freeform 13"/>
              <p:cNvSpPr/>
              <p:nvPr/>
            </p:nvSpPr>
            <p:spPr bwMode="hidden">
              <a:xfrm>
                <a:off x="3527" y="3906"/>
                <a:ext cx="88"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0" name="Freeform 14"/>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1" name="Freeform 15"/>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1035" name="Group 17"/>
            <p:cNvGrpSpPr/>
            <p:nvPr userDrawn="1"/>
          </p:nvGrpSpPr>
          <p:grpSpPr bwMode="auto">
            <a:xfrm>
              <a:off x="1776" y="3631"/>
              <a:ext cx="1626" cy="683"/>
              <a:chOff x="1776" y="3631"/>
              <a:chExt cx="1626" cy="683"/>
            </a:xfrm>
          </p:grpSpPr>
          <p:sp>
            <p:nvSpPr>
              <p:cNvPr id="7579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0" name="Oval 24"/>
              <p:cNvSpPr>
                <a:spLocks noChangeArrowheads="1"/>
              </p:cNvSpPr>
              <p:nvPr/>
            </p:nvSpPr>
            <p:spPr bwMode="hidden">
              <a:xfrm>
                <a:off x="2475"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2" name="Freeform 26"/>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3" name="Freeform 27"/>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4" name="Freeform 28"/>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5" name="Freeform 29"/>
              <p:cNvSpPr/>
              <p:nvPr/>
            </p:nvSpPr>
            <p:spPr bwMode="hidden">
              <a:xfrm>
                <a:off x="2987" y="4043"/>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79" name="Freeform 30"/>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80" name="Freeform 31"/>
              <p:cNvSpPr/>
              <p:nvPr/>
            </p:nvSpPr>
            <p:spPr bwMode="hidden">
              <a:xfrm>
                <a:off x="1866"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75808" name="Freeform 32"/>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9" name="Freeform 33"/>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0" name="Freeform 34"/>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84" name="Freeform 35"/>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grpSp>
          <p:nvGrpSpPr>
            <p:cNvPr id="1036" name="Group 36"/>
            <p:cNvGrpSpPr/>
            <p:nvPr userDrawn="1"/>
          </p:nvGrpSpPr>
          <p:grpSpPr bwMode="auto">
            <a:xfrm>
              <a:off x="4128" y="3360"/>
              <a:ext cx="1351" cy="821"/>
              <a:chOff x="4128" y="3360"/>
              <a:chExt cx="1351" cy="821"/>
            </a:xfrm>
          </p:grpSpPr>
          <p:sp>
            <p:nvSpPr>
              <p:cNvPr id="75813"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4" name="Freeform 38"/>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5" name="Freeform 39"/>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6" name="Freeform 40"/>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7" name="Freeform 41"/>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8" name="Freeform 42"/>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9" name="Freeform 43"/>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57" name="Freeform 44"/>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75821" name="Freeform 45"/>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2" name="Freeform 46"/>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3" name="Freeform 47"/>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extrusionOk="0">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1037" name="Group 54"/>
            <p:cNvGrpSpPr/>
            <p:nvPr userDrawn="1"/>
          </p:nvGrpSpPr>
          <p:grpSpPr bwMode="auto">
            <a:xfrm>
              <a:off x="5280" y="3024"/>
              <a:ext cx="425" cy="258"/>
              <a:chOff x="5280" y="3024"/>
              <a:chExt cx="425" cy="258"/>
            </a:xfrm>
          </p:grpSpPr>
          <p:sp>
            <p:nvSpPr>
              <p:cNvPr id="1038" name="Freeform 55"/>
              <p:cNvSpPr/>
              <p:nvPr/>
            </p:nvSpPr>
            <p:spPr bwMode="hidden">
              <a:xfrm>
                <a:off x="5280" y="3186"/>
                <a:ext cx="383" cy="96"/>
              </a:xfrm>
              <a:custGeom>
                <a:avLst/>
                <a:gdLst>
                  <a:gd name="T0" fmla="*/ 233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3 w 382"/>
                  <a:gd name="T19" fmla="*/ 96 h 96"/>
                  <a:gd name="T20" fmla="*/ 287 w 382"/>
                  <a:gd name="T21" fmla="*/ 90 h 96"/>
                  <a:gd name="T22" fmla="*/ 335 w 382"/>
                  <a:gd name="T23" fmla="*/ 84 h 96"/>
                  <a:gd name="T24" fmla="*/ 376 w 382"/>
                  <a:gd name="T25" fmla="*/ 66 h 96"/>
                  <a:gd name="T26" fmla="*/ 406 w 382"/>
                  <a:gd name="T27" fmla="*/ 42 h 96"/>
                  <a:gd name="T28" fmla="*/ 400 w 382"/>
                  <a:gd name="T29" fmla="*/ 42 h 96"/>
                  <a:gd name="T30" fmla="*/ 370 w 382"/>
                  <a:gd name="T31" fmla="*/ 66 h 96"/>
                  <a:gd name="T32" fmla="*/ 329 w 382"/>
                  <a:gd name="T33" fmla="*/ 78 h 96"/>
                  <a:gd name="T34" fmla="*/ 287 w 382"/>
                  <a:gd name="T35" fmla="*/ 90 h 96"/>
                  <a:gd name="T36" fmla="*/ 233 w 382"/>
                  <a:gd name="T37" fmla="*/ 96 h 96"/>
                  <a:gd name="T38" fmla="*/ 233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39" name="Freeform 56"/>
              <p:cNvSpPr/>
              <p:nvPr/>
            </p:nvSpPr>
            <p:spPr bwMode="hidden">
              <a:xfrm>
                <a:off x="5314"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0" name="Freeform 57"/>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1" name="Freeform 58"/>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2" name="Freeform 59"/>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3" name="Freeform 60"/>
              <p:cNvSpPr/>
              <p:nvPr/>
            </p:nvSpPr>
            <p:spPr bwMode="hidden">
              <a:xfrm>
                <a:off x="5489" y="3042"/>
                <a:ext cx="186" cy="210"/>
              </a:xfrm>
              <a:custGeom>
                <a:avLst/>
                <a:gdLst>
                  <a:gd name="T0" fmla="*/ 0 w 185"/>
                  <a:gd name="T1" fmla="*/ 6 h 210"/>
                  <a:gd name="T2" fmla="*/ 66 w 185"/>
                  <a:gd name="T3" fmla="*/ 12 h 210"/>
                  <a:gd name="T4" fmla="*/ 143 w 185"/>
                  <a:gd name="T5" fmla="*/ 36 h 210"/>
                  <a:gd name="T6" fmla="*/ 179 w 185"/>
                  <a:gd name="T7" fmla="*/ 72 h 210"/>
                  <a:gd name="T8" fmla="*/ 185 w 185"/>
                  <a:gd name="T9" fmla="*/ 90 h 210"/>
                  <a:gd name="T10" fmla="*/ 191 w 185"/>
                  <a:gd name="T11" fmla="*/ 114 h 210"/>
                  <a:gd name="T12" fmla="*/ 185 w 185"/>
                  <a:gd name="T13" fmla="*/ 138 h 210"/>
                  <a:gd name="T14" fmla="*/ 173 w 185"/>
                  <a:gd name="T15" fmla="*/ 162 h 210"/>
                  <a:gd name="T16" fmla="*/ 143 w 185"/>
                  <a:gd name="T17" fmla="*/ 180 h 210"/>
                  <a:gd name="T18" fmla="*/ 90 w 185"/>
                  <a:gd name="T19" fmla="*/ 198 h 210"/>
                  <a:gd name="T20" fmla="*/ 120 w 185"/>
                  <a:gd name="T21" fmla="*/ 210 h 210"/>
                  <a:gd name="T22" fmla="*/ 155 w 185"/>
                  <a:gd name="T23" fmla="*/ 192 h 210"/>
                  <a:gd name="T24" fmla="*/ 185 w 185"/>
                  <a:gd name="T25" fmla="*/ 168 h 210"/>
                  <a:gd name="T26" fmla="*/ 203 w 185"/>
                  <a:gd name="T27" fmla="*/ 144 h 210"/>
                  <a:gd name="T28" fmla="*/ 209 w 185"/>
                  <a:gd name="T29" fmla="*/ 114 h 210"/>
                  <a:gd name="T30" fmla="*/ 203 w 185"/>
                  <a:gd name="T31" fmla="*/ 90 h 210"/>
                  <a:gd name="T32" fmla="*/ 197 w 185"/>
                  <a:gd name="T33" fmla="*/ 66 h 210"/>
                  <a:gd name="T34" fmla="*/ 179 w 185"/>
                  <a:gd name="T35" fmla="*/ 48 h 210"/>
                  <a:gd name="T36" fmla="*/ 155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1045" name="Group 62"/>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grpSp>
      <p:sp>
        <p:nvSpPr>
          <p:cNvPr id="75843"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defRPr/>
            </a:pPr>
            <a:r>
              <a:rPr lang="en-US"/>
              <a:t>Click to edit Master title style</a:t>
            </a:r>
            <a:endParaRPr/>
          </a:p>
        </p:txBody>
      </p:sp>
      <p:sp>
        <p:nvSpPr>
          <p:cNvPr id="75844"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5845"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5846"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5847"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a:defRPr>
            </a:lvl1pPr>
          </a:lstStyle>
          <a:p>
            <a:pPr marL="0" marR="0" lvl="0" indent="0" algn="r" defTabSz="914400">
              <a:lnSpc>
                <a:spcPct val="100000"/>
              </a:lnSpc>
              <a:spcBef>
                <a:spcPts val="0"/>
              </a:spcBef>
              <a:spcAft>
                <a:spcPts val="0"/>
              </a:spcAft>
              <a:buClrTx/>
              <a:buSzTx/>
              <a:buFontTx/>
              <a:buNone/>
              <a:defRPr/>
            </a:pPr>
            <a:fld id="{112B8988-6683-4FD9-A5EC-9E0A7E5D93B1}"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Lst>
  <p:txStyles>
    <p:titleStyle>
      <a:lvl1pPr algn="ctr">
        <a:spcBef>
          <a:spcPts val="0"/>
        </a:spcBef>
        <a:spcAft>
          <a:spcPts val="0"/>
        </a:spcAft>
        <a:defRPr sz="4400">
          <a:solidFill>
            <a:schemeClr val="tx2"/>
          </a:solidFill>
          <a:latin typeface="+mj-lt"/>
          <a:ea typeface="+mj-ea"/>
          <a:cs typeface="+mj-cs"/>
        </a:defRPr>
      </a:lvl1pPr>
      <a:lvl2pPr algn="ctr">
        <a:spcBef>
          <a:spcPts val="0"/>
        </a:spcBef>
        <a:spcAft>
          <a:spcPts val="0"/>
        </a:spcAft>
        <a:defRPr sz="4400">
          <a:solidFill>
            <a:schemeClr val="tx2"/>
          </a:solidFill>
          <a:latin typeface="Arial"/>
        </a:defRPr>
      </a:lvl2pPr>
      <a:lvl3pPr algn="ctr">
        <a:spcBef>
          <a:spcPts val="0"/>
        </a:spcBef>
        <a:spcAft>
          <a:spcPts val="0"/>
        </a:spcAft>
        <a:defRPr sz="4400">
          <a:solidFill>
            <a:schemeClr val="tx2"/>
          </a:solidFill>
          <a:latin typeface="Arial"/>
        </a:defRPr>
      </a:lvl3pPr>
      <a:lvl4pPr algn="ctr">
        <a:spcBef>
          <a:spcPts val="0"/>
        </a:spcBef>
        <a:spcAft>
          <a:spcPts val="0"/>
        </a:spcAft>
        <a:defRPr sz="4400">
          <a:solidFill>
            <a:schemeClr val="tx2"/>
          </a:solidFill>
          <a:latin typeface="Arial"/>
        </a:defRPr>
      </a:lvl4pPr>
      <a:lvl5pPr algn="ctr">
        <a:spcBef>
          <a:spcPts val="0"/>
        </a:spcBef>
        <a:spcAft>
          <a:spcPts val="0"/>
        </a:spcAft>
        <a:defRPr sz="4400">
          <a:solidFill>
            <a:schemeClr val="tx2"/>
          </a:solidFill>
          <a:latin typeface="Arial"/>
        </a:defRPr>
      </a:lvl5pPr>
      <a:lvl6pPr marL="457200" algn="ctr">
        <a:spcBef>
          <a:spcPts val="0"/>
        </a:spcBef>
        <a:spcAft>
          <a:spcPts val="0"/>
        </a:spcAft>
        <a:defRPr sz="4400">
          <a:solidFill>
            <a:schemeClr val="tx2"/>
          </a:solidFill>
          <a:latin typeface="Arial"/>
        </a:defRPr>
      </a:lvl6pPr>
      <a:lvl7pPr marL="914400" algn="ctr">
        <a:spcBef>
          <a:spcPts val="0"/>
        </a:spcBef>
        <a:spcAft>
          <a:spcPts val="0"/>
        </a:spcAft>
        <a:defRPr sz="4400">
          <a:solidFill>
            <a:schemeClr val="tx2"/>
          </a:solidFill>
          <a:latin typeface="Arial"/>
        </a:defRPr>
      </a:lvl7pPr>
      <a:lvl8pPr marL="1371600" algn="ctr">
        <a:spcBef>
          <a:spcPts val="0"/>
        </a:spcBef>
        <a:spcAft>
          <a:spcPts val="0"/>
        </a:spcAft>
        <a:defRPr sz="4400">
          <a:solidFill>
            <a:schemeClr val="tx2"/>
          </a:solidFill>
          <a:latin typeface="Arial"/>
        </a:defRPr>
      </a:lvl8pPr>
      <a:lvl9pPr marL="1828800" algn="ctr">
        <a:spcBef>
          <a:spcPts val="0"/>
        </a:spcBef>
        <a:spcAft>
          <a:spcPts val="0"/>
        </a:spcAft>
        <a:defRPr sz="4400">
          <a:solidFill>
            <a:schemeClr val="tx2"/>
          </a:solidFill>
          <a:latin typeface="Arial"/>
        </a:defRPr>
      </a:lvl9pPr>
    </p:titleStyle>
    <p:bodyStyle>
      <a:lvl1pPr marL="342900" indent="-342900" algn="l">
        <a:spcBef>
          <a:spcPts val="0"/>
        </a:spcBef>
        <a:spcAft>
          <a:spcPts val="0"/>
        </a:spcAft>
        <a:buClr>
          <a:schemeClr val="hlink"/>
        </a:buClr>
        <a:buSzPct val="80000"/>
        <a:buFont typeface="Wingdings"/>
        <a:buChar char="Ø"/>
        <a:defRPr sz="3200">
          <a:solidFill>
            <a:schemeClr val="tx1"/>
          </a:solidFill>
          <a:latin typeface="+mn-lt"/>
          <a:ea typeface="+mn-ea"/>
          <a:cs typeface="+mn-cs"/>
        </a:defRPr>
      </a:lvl1pPr>
      <a:lvl2pPr marL="742950" indent="-285750" algn="l">
        <a:spcBef>
          <a:spcPts val="0"/>
        </a:spcBef>
        <a:spcAft>
          <a:spcPts val="0"/>
        </a:spcAft>
        <a:buClr>
          <a:schemeClr val="tx2"/>
        </a:buClr>
        <a:buSzPct val="50000"/>
        <a:buFont typeface="Wingdings"/>
        <a:buChar char="l"/>
        <a:defRPr sz="2800">
          <a:solidFill>
            <a:schemeClr val="tx1"/>
          </a:solidFill>
          <a:latin typeface="+mn-lt"/>
        </a:defRPr>
      </a:lvl2pPr>
      <a:lvl3pPr marL="1143000" indent="-228600" algn="l">
        <a:spcBef>
          <a:spcPts val="0"/>
        </a:spcBef>
        <a:spcAft>
          <a:spcPts val="0"/>
        </a:spcAft>
        <a:buClr>
          <a:schemeClr val="accent2"/>
        </a:buClr>
        <a:buChar char="•"/>
        <a:defRPr sz="2400">
          <a:solidFill>
            <a:schemeClr val="tx1"/>
          </a:solidFill>
          <a:latin typeface="+mn-lt"/>
        </a:defRPr>
      </a:lvl3pPr>
      <a:lvl4pPr marL="1600200" indent="-228600" algn="l">
        <a:spcBef>
          <a:spcPts val="0"/>
        </a:spcBef>
        <a:spcAft>
          <a:spcPts val="0"/>
        </a:spcAft>
        <a:buClr>
          <a:schemeClr val="folHlink"/>
        </a:buClr>
        <a:buSzPct val="50000"/>
        <a:buFont typeface="Wingdings"/>
        <a:buChar char="l"/>
        <a:defRPr sz="2000">
          <a:solidFill>
            <a:schemeClr val="tx1"/>
          </a:solidFill>
          <a:latin typeface="+mn-lt"/>
        </a:defRPr>
      </a:lvl4pPr>
      <a:lvl5pPr marL="2057400" indent="-228600" algn="l">
        <a:spcBef>
          <a:spcPts val="0"/>
        </a:spcBef>
        <a:spcAft>
          <a:spcPts val="0"/>
        </a:spcAft>
        <a:buClr>
          <a:schemeClr val="hlink"/>
        </a:buClr>
        <a:buChar char="•"/>
        <a:defRPr sz="2000">
          <a:solidFill>
            <a:schemeClr val="tx1"/>
          </a:solidFill>
          <a:latin typeface="+mn-lt"/>
        </a:defRPr>
      </a:lvl5pPr>
      <a:lvl6pPr marL="2514600" indent="-228600" algn="l">
        <a:spcBef>
          <a:spcPts val="0"/>
        </a:spcBef>
        <a:spcAft>
          <a:spcPts val="0"/>
        </a:spcAft>
        <a:buClr>
          <a:schemeClr val="hlink"/>
        </a:buClr>
        <a:buChar char="•"/>
        <a:defRPr sz="2000">
          <a:solidFill>
            <a:schemeClr val="tx1"/>
          </a:solidFill>
          <a:latin typeface="+mn-lt"/>
        </a:defRPr>
      </a:lvl6pPr>
      <a:lvl7pPr marL="2971800" indent="-228600" algn="l">
        <a:spcBef>
          <a:spcPts val="0"/>
        </a:spcBef>
        <a:spcAft>
          <a:spcPts val="0"/>
        </a:spcAft>
        <a:buClr>
          <a:schemeClr val="hlink"/>
        </a:buClr>
        <a:buChar char="•"/>
        <a:defRPr sz="2000">
          <a:solidFill>
            <a:schemeClr val="tx1"/>
          </a:solidFill>
          <a:latin typeface="+mn-lt"/>
        </a:defRPr>
      </a:lvl7pPr>
      <a:lvl8pPr marL="3429000" indent="-228600" algn="l">
        <a:spcBef>
          <a:spcPts val="0"/>
        </a:spcBef>
        <a:spcAft>
          <a:spcPts val="0"/>
        </a:spcAft>
        <a:buClr>
          <a:schemeClr val="hlink"/>
        </a:buClr>
        <a:buChar char="•"/>
        <a:defRPr sz="2000">
          <a:solidFill>
            <a:schemeClr val="tx1"/>
          </a:solidFill>
          <a:latin typeface="+mn-lt"/>
        </a:defRPr>
      </a:lvl8pPr>
      <a:lvl9pPr marL="3886200" indent="-228600" algn="l">
        <a:spcBef>
          <a:spcPts val="0"/>
        </a:spcBef>
        <a:spcAft>
          <a:spcPts val="0"/>
        </a:spcAft>
        <a:buClr>
          <a:schemeClr val="hlink"/>
        </a:buClr>
        <a:buChar char="•"/>
        <a:defRPr sz="2000">
          <a:solidFill>
            <a:schemeClr val="tx1"/>
          </a:solidFill>
          <a:latin typeface="+mn-lt"/>
        </a:defRPr>
      </a:lvl9pPr>
    </p:bodyStyle>
    <p:otherStyle>
      <a:defPPr>
        <a:defRPr lang="vi-V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75778" name="Freeform 2"/>
          <p:cNvSpPr/>
          <p:nvPr/>
        </p:nvSpPr>
        <p:spPr bwMode="hidden">
          <a:xfrm>
            <a:off x="6627813" y="6429375"/>
            <a:ext cx="285750" cy="209550"/>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nvGrpSpPr>
          <p:cNvPr id="1027" name="Group 3"/>
          <p:cNvGrpSpPr/>
          <p:nvPr/>
        </p:nvGrpSpPr>
        <p:grpSpPr bwMode="auto">
          <a:xfrm>
            <a:off x="3175" y="4267200"/>
            <a:ext cx="9140825" cy="2590800"/>
            <a:chOff x="2" y="2688"/>
            <a:chExt cx="5758" cy="1632"/>
          </a:xfrm>
        </p:grpSpPr>
        <p:sp>
          <p:nvSpPr>
            <p:cNvPr id="1033" name="Freeform 4"/>
            <p:cNvSpPr/>
            <p:nvPr/>
          </p:nvSpPr>
          <p:spPr bwMode="hidden">
            <a:xfrm>
              <a:off x="2" y="2688"/>
              <a:ext cx="5758" cy="1632"/>
            </a:xfrm>
            <a:custGeom>
              <a:avLst/>
              <a:gdLst>
                <a:gd name="T0" fmla="*/ 6187 w 5740"/>
                <a:gd name="T1" fmla="*/ 0 h 4316"/>
                <a:gd name="T2" fmla="*/ 0 w 5740"/>
                <a:gd name="T3" fmla="*/ 0 h 4316"/>
                <a:gd name="T4" fmla="*/ 0 w 5740"/>
                <a:gd name="T5" fmla="*/ 0 h 4316"/>
                <a:gd name="T6" fmla="*/ 6187 w 5740"/>
                <a:gd name="T7" fmla="*/ 0 h 4316"/>
                <a:gd name="T8" fmla="*/ 6187 w 5740"/>
                <a:gd name="T9" fmla="*/ 0 h 4316"/>
                <a:gd name="T10" fmla="*/ 6187 w 5740"/>
                <a:gd name="T11" fmla="*/ 0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extrusionOk="0">
                  <a:moveTo>
                    <a:pt x="5740" y="4316"/>
                  </a:moveTo>
                  <a:lnTo>
                    <a:pt x="0" y="4316"/>
                  </a:lnTo>
                  <a:lnTo>
                    <a:pt x="0" y="0"/>
                  </a:lnTo>
                  <a:lnTo>
                    <a:pt x="5740" y="0"/>
                  </a:lnTo>
                  <a:lnTo>
                    <a:pt x="5740" y="431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1034" name="Group 5"/>
            <p:cNvGrpSpPr/>
            <p:nvPr userDrawn="1"/>
          </p:nvGrpSpPr>
          <p:grpSpPr bwMode="auto">
            <a:xfrm>
              <a:off x="3528" y="3715"/>
              <a:ext cx="792" cy="521"/>
              <a:chOff x="3527" y="3715"/>
              <a:chExt cx="792" cy="521"/>
            </a:xfrm>
          </p:grpSpPr>
          <p:sp>
            <p:nvSpPr>
              <p:cNvPr id="7578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6" name="Oval 10"/>
              <p:cNvSpPr>
                <a:spLocks noChangeArrowheads="1"/>
              </p:cNvSpPr>
              <p:nvPr/>
            </p:nvSpPr>
            <p:spPr bwMode="hidden">
              <a:xfrm>
                <a:off x="3856" y="3922"/>
                <a:ext cx="192" cy="106"/>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7" name="Freeform 11"/>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8" name="Freeform 12"/>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89" name="Freeform 13"/>
              <p:cNvSpPr/>
              <p:nvPr/>
            </p:nvSpPr>
            <p:spPr bwMode="hidden">
              <a:xfrm>
                <a:off x="3527" y="3906"/>
                <a:ext cx="88"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0" name="Freeform 14"/>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1" name="Freeform 15"/>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1035" name="Group 17"/>
            <p:cNvGrpSpPr/>
            <p:nvPr userDrawn="1"/>
          </p:nvGrpSpPr>
          <p:grpSpPr bwMode="auto">
            <a:xfrm>
              <a:off x="1776" y="3631"/>
              <a:ext cx="1626" cy="683"/>
              <a:chOff x="1776" y="3631"/>
              <a:chExt cx="1626" cy="683"/>
            </a:xfrm>
          </p:grpSpPr>
          <p:sp>
            <p:nvSpPr>
              <p:cNvPr id="7579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79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0" name="Oval 24"/>
              <p:cNvSpPr>
                <a:spLocks noChangeArrowheads="1"/>
              </p:cNvSpPr>
              <p:nvPr/>
            </p:nvSpPr>
            <p:spPr bwMode="hidden">
              <a:xfrm>
                <a:off x="2475" y="4056"/>
                <a:ext cx="227" cy="135"/>
              </a:xfrm>
              <a:prstGeom prst="ellipse">
                <a:avLst/>
              </a:prstGeom>
              <a:gradFill rotWithShape="0">
                <a:gsLst>
                  <a:gs pos="0">
                    <a:schemeClr val="accent2"/>
                  </a:gs>
                  <a:gs pos="100000">
                    <a:schemeClr val="accent2">
                      <a:gamma/>
                      <a:shade val="90980"/>
                      <a:invGamma/>
                    </a:schemeClr>
                  </a:gs>
                </a:gsLst>
                <a:lin ang="27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2" name="Freeform 26"/>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3" name="Freeform 27"/>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4" name="Freeform 28"/>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5" name="Freeform 29"/>
              <p:cNvSpPr/>
              <p:nvPr/>
            </p:nvSpPr>
            <p:spPr bwMode="hidden">
              <a:xfrm>
                <a:off x="2987" y="4043"/>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79" name="Freeform 30"/>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80" name="Freeform 31"/>
              <p:cNvSpPr/>
              <p:nvPr/>
            </p:nvSpPr>
            <p:spPr bwMode="hidden">
              <a:xfrm>
                <a:off x="1866"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75808" name="Freeform 32"/>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09" name="Freeform 33"/>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0" name="Freeform 34"/>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84" name="Freeform 35"/>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grpSp>
          <p:nvGrpSpPr>
            <p:cNvPr id="1036" name="Group 36"/>
            <p:cNvGrpSpPr/>
            <p:nvPr userDrawn="1"/>
          </p:nvGrpSpPr>
          <p:grpSpPr bwMode="auto">
            <a:xfrm>
              <a:off x="4128" y="3360"/>
              <a:ext cx="1351" cy="821"/>
              <a:chOff x="4128" y="3360"/>
              <a:chExt cx="1351" cy="821"/>
            </a:xfrm>
          </p:grpSpPr>
          <p:sp>
            <p:nvSpPr>
              <p:cNvPr id="75813" name="Freeform 37"/>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4" name="Freeform 38"/>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5" name="Freeform 39"/>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6" name="Freeform 40"/>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7" name="Freeform 41"/>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8" name="Freeform 42"/>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19" name="Freeform 43"/>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57" name="Freeform 44"/>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close/>
                  </a:path>
                </a:pathLst>
              </a:custGeom>
              <a:solidFill>
                <a:schemeClr val="accent2"/>
              </a:soli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75821" name="Freeform 45"/>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2" name="Freeform 46"/>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3" name="Freeform 47"/>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extrusionOk="0">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w="9525">
                <a:noFill/>
                <a:round/>
                <a:headEnd/>
                <a:tailEnd/>
              </a:ln>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7582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w="9525">
                <a:noFill/>
                <a:round/>
                <a:headEnd/>
                <a:tailEnd/>
              </a:ln>
              <a:effectLst/>
            </p:spPr>
            <p:txBody>
              <a:body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nvGrpSpPr>
            <p:cNvPr id="1037" name="Group 54"/>
            <p:cNvGrpSpPr/>
            <p:nvPr userDrawn="1"/>
          </p:nvGrpSpPr>
          <p:grpSpPr bwMode="auto">
            <a:xfrm>
              <a:off x="5280" y="3024"/>
              <a:ext cx="425" cy="258"/>
              <a:chOff x="5280" y="3024"/>
              <a:chExt cx="425" cy="258"/>
            </a:xfrm>
          </p:grpSpPr>
          <p:sp>
            <p:nvSpPr>
              <p:cNvPr id="1038" name="Freeform 55"/>
              <p:cNvSpPr/>
              <p:nvPr/>
            </p:nvSpPr>
            <p:spPr bwMode="hidden">
              <a:xfrm>
                <a:off x="5280" y="3186"/>
                <a:ext cx="383" cy="96"/>
              </a:xfrm>
              <a:custGeom>
                <a:avLst/>
                <a:gdLst>
                  <a:gd name="T0" fmla="*/ 233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33 w 382"/>
                  <a:gd name="T19" fmla="*/ 96 h 96"/>
                  <a:gd name="T20" fmla="*/ 287 w 382"/>
                  <a:gd name="T21" fmla="*/ 90 h 96"/>
                  <a:gd name="T22" fmla="*/ 335 w 382"/>
                  <a:gd name="T23" fmla="*/ 84 h 96"/>
                  <a:gd name="T24" fmla="*/ 376 w 382"/>
                  <a:gd name="T25" fmla="*/ 66 h 96"/>
                  <a:gd name="T26" fmla="*/ 406 w 382"/>
                  <a:gd name="T27" fmla="*/ 42 h 96"/>
                  <a:gd name="T28" fmla="*/ 400 w 382"/>
                  <a:gd name="T29" fmla="*/ 42 h 96"/>
                  <a:gd name="T30" fmla="*/ 370 w 382"/>
                  <a:gd name="T31" fmla="*/ 66 h 96"/>
                  <a:gd name="T32" fmla="*/ 329 w 382"/>
                  <a:gd name="T33" fmla="*/ 78 h 96"/>
                  <a:gd name="T34" fmla="*/ 287 w 382"/>
                  <a:gd name="T35" fmla="*/ 90 h 96"/>
                  <a:gd name="T36" fmla="*/ 233 w 382"/>
                  <a:gd name="T37" fmla="*/ 96 h 96"/>
                  <a:gd name="T38" fmla="*/ 233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39" name="Freeform 56"/>
              <p:cNvSpPr/>
              <p:nvPr/>
            </p:nvSpPr>
            <p:spPr bwMode="hidden">
              <a:xfrm>
                <a:off x="5314"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0" name="Freeform 57"/>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1" name="Freeform 58"/>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2" name="Freeform 59"/>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3" name="Freeform 60"/>
              <p:cNvSpPr/>
              <p:nvPr/>
            </p:nvSpPr>
            <p:spPr bwMode="hidden">
              <a:xfrm>
                <a:off x="5489" y="3042"/>
                <a:ext cx="186" cy="210"/>
              </a:xfrm>
              <a:custGeom>
                <a:avLst/>
                <a:gdLst>
                  <a:gd name="T0" fmla="*/ 0 w 185"/>
                  <a:gd name="T1" fmla="*/ 6 h 210"/>
                  <a:gd name="T2" fmla="*/ 66 w 185"/>
                  <a:gd name="T3" fmla="*/ 12 h 210"/>
                  <a:gd name="T4" fmla="*/ 143 w 185"/>
                  <a:gd name="T5" fmla="*/ 36 h 210"/>
                  <a:gd name="T6" fmla="*/ 179 w 185"/>
                  <a:gd name="T7" fmla="*/ 72 h 210"/>
                  <a:gd name="T8" fmla="*/ 185 w 185"/>
                  <a:gd name="T9" fmla="*/ 90 h 210"/>
                  <a:gd name="T10" fmla="*/ 191 w 185"/>
                  <a:gd name="T11" fmla="*/ 114 h 210"/>
                  <a:gd name="T12" fmla="*/ 185 w 185"/>
                  <a:gd name="T13" fmla="*/ 138 h 210"/>
                  <a:gd name="T14" fmla="*/ 173 w 185"/>
                  <a:gd name="T15" fmla="*/ 162 h 210"/>
                  <a:gd name="T16" fmla="*/ 143 w 185"/>
                  <a:gd name="T17" fmla="*/ 180 h 210"/>
                  <a:gd name="T18" fmla="*/ 90 w 185"/>
                  <a:gd name="T19" fmla="*/ 198 h 210"/>
                  <a:gd name="T20" fmla="*/ 120 w 185"/>
                  <a:gd name="T21" fmla="*/ 210 h 210"/>
                  <a:gd name="T22" fmla="*/ 155 w 185"/>
                  <a:gd name="T23" fmla="*/ 192 h 210"/>
                  <a:gd name="T24" fmla="*/ 185 w 185"/>
                  <a:gd name="T25" fmla="*/ 168 h 210"/>
                  <a:gd name="T26" fmla="*/ 203 w 185"/>
                  <a:gd name="T27" fmla="*/ 144 h 210"/>
                  <a:gd name="T28" fmla="*/ 209 w 185"/>
                  <a:gd name="T29" fmla="*/ 114 h 210"/>
                  <a:gd name="T30" fmla="*/ 203 w 185"/>
                  <a:gd name="T31" fmla="*/ 90 h 210"/>
                  <a:gd name="T32" fmla="*/ 197 w 185"/>
                  <a:gd name="T33" fmla="*/ 66 h 210"/>
                  <a:gd name="T34" fmla="*/ 179 w 185"/>
                  <a:gd name="T35" fmla="*/ 48 h 210"/>
                  <a:gd name="T36" fmla="*/ 155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2"/>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
            <p:nvSpPr>
              <p:cNvPr id="1044"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2"/>
                  </a:gs>
                  <a:gs pos="100000">
                    <a:schemeClr val="bg1"/>
                  </a:gs>
                </a:gsLst>
                <a:lin ang="5400000" scaled="1"/>
              </a:gradFill>
              <a:ln>
                <a:noFill/>
              </a:ln>
            </p:spPr>
            <p:txBody>
              <a:bodyPr/>
              <a:lstStyle/>
              <a:p>
                <a:pPr marL="0" marR="0" lvl="0" indent="0" algn="l"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grpSp>
            <p:nvGrpSpPr>
              <p:cNvPr id="1045" name="Group 62"/>
              <p:cNvGrpSpPr/>
              <p:nvPr/>
            </p:nvGrpSpPr>
            <p:grpSpPr bwMode="auto">
              <a:xfrm>
                <a:off x="5381" y="3085"/>
                <a:ext cx="227" cy="132"/>
                <a:chOff x="5381" y="3085"/>
                <a:chExt cx="227" cy="132"/>
              </a:xfrm>
            </p:grpSpPr>
            <p:sp>
              <p:nvSpPr>
                <p:cNvPr id="1046"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47"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48"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sp>
              <p:nvSpPr>
                <p:cNvPr id="1049"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p:spPr>
              <p:txBody>
                <a:bodyPr/>
                <a:lstStyle>
                  <a:lvl1pPr>
                    <a:defRPr>
                      <a:solidFill>
                        <a:schemeClr val="tx1"/>
                      </a:solidFill>
                      <a:latin typeface=".VnTime"/>
                    </a:defRPr>
                  </a:lvl1pPr>
                  <a:lvl2pPr marL="742950" indent="-285750">
                    <a:defRPr>
                      <a:solidFill>
                        <a:schemeClr val="tx1"/>
                      </a:solidFill>
                      <a:latin typeface=".VnTime"/>
                    </a:defRPr>
                  </a:lvl2pPr>
                  <a:lvl3pPr marL="1143000" indent="-228600">
                    <a:defRPr>
                      <a:solidFill>
                        <a:schemeClr val="tx1"/>
                      </a:solidFill>
                      <a:latin typeface=".VnTime"/>
                    </a:defRPr>
                  </a:lvl3pPr>
                  <a:lvl4pPr marL="1600200" indent="-228600">
                    <a:defRPr>
                      <a:solidFill>
                        <a:schemeClr val="tx1"/>
                      </a:solidFill>
                      <a:latin typeface=".VnTime"/>
                    </a:defRPr>
                  </a:lvl4pPr>
                  <a:lvl5pPr marL="2057400" indent="-228600">
                    <a:defRPr>
                      <a:solidFill>
                        <a:schemeClr val="tx1"/>
                      </a:solidFill>
                      <a:latin typeface=".VnTime"/>
                    </a:defRPr>
                  </a:lvl5pPr>
                  <a:lvl6pPr marL="2514600" indent="-228600">
                    <a:spcBef>
                      <a:spcPts val="0"/>
                    </a:spcBef>
                    <a:spcAft>
                      <a:spcPts val="0"/>
                    </a:spcAft>
                    <a:defRPr>
                      <a:solidFill>
                        <a:schemeClr val="tx1"/>
                      </a:solidFill>
                      <a:latin typeface=".VnTime"/>
                    </a:defRPr>
                  </a:lvl6pPr>
                  <a:lvl7pPr marL="2971800" indent="-228600">
                    <a:spcBef>
                      <a:spcPts val="0"/>
                    </a:spcBef>
                    <a:spcAft>
                      <a:spcPts val="0"/>
                    </a:spcAft>
                    <a:defRPr>
                      <a:solidFill>
                        <a:schemeClr val="tx1"/>
                      </a:solidFill>
                      <a:latin typeface=".VnTime"/>
                    </a:defRPr>
                  </a:lvl7pPr>
                  <a:lvl8pPr marL="3429000" indent="-228600">
                    <a:spcBef>
                      <a:spcPts val="0"/>
                    </a:spcBef>
                    <a:spcAft>
                      <a:spcPts val="0"/>
                    </a:spcAft>
                    <a:defRPr>
                      <a:solidFill>
                        <a:schemeClr val="tx1"/>
                      </a:solidFill>
                      <a:latin typeface=".VnTime"/>
                    </a:defRPr>
                  </a:lvl8pPr>
                  <a:lvl9pPr marL="3886200" indent="-228600">
                    <a:spcBef>
                      <a:spcPts val="0"/>
                    </a:spcBef>
                    <a:spcAft>
                      <a:spcPts val="0"/>
                    </a:spcAft>
                    <a:defRPr>
                      <a:solidFill>
                        <a:schemeClr val="tx1"/>
                      </a:solidFill>
                      <a:latin typeface=".VnTime"/>
                    </a:defRPr>
                  </a:lvl9pPr>
                </a:lstStyle>
                <a:p>
                  <a:pPr marL="0" marR="0" lvl="0" indent="0" algn="l" defTabSz="914400">
                    <a:lnSpc>
                      <a:spcPct val="100000"/>
                    </a:lnSpc>
                    <a:spcBef>
                      <a:spcPts val="0"/>
                    </a:spcBef>
                    <a:spcAft>
                      <a:spcPts val="0"/>
                    </a:spcAft>
                    <a:buClrTx/>
                    <a:buSzTx/>
                    <a:buFontTx/>
                    <a:buNone/>
                    <a:defRPr/>
                  </a:pPr>
                  <a:endParaRPr lang="vi-VN" sz="1800" b="0" i="0" u="none" strike="noStrike" cap="none" spc="0">
                    <a:ln>
                      <a:noFill/>
                    </a:ln>
                    <a:solidFill>
                      <a:srgbClr val="FFFFFF"/>
                    </a:solidFill>
                    <a:ea typeface="Arial"/>
                    <a:cs typeface="Arial"/>
                  </a:endParaRPr>
                </a:p>
              </p:txBody>
            </p:sp>
          </p:grpSp>
        </p:grpSp>
      </p:grpSp>
      <p:sp>
        <p:nvSpPr>
          <p:cNvPr id="75843" name="Rectangle 67"/>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defRPr/>
            </a:pPr>
            <a:r>
              <a:rPr lang="en-US"/>
              <a:t>Click to edit Master title style</a:t>
            </a:r>
            <a:endParaRPr/>
          </a:p>
        </p:txBody>
      </p:sp>
      <p:sp>
        <p:nvSpPr>
          <p:cNvPr id="75844" name="Rectangle 68"/>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defRPr/>
            </a:pPr>
            <a:r>
              <a:rPr lang="en-US"/>
              <a:t>Click to 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75845" name="Rectangle 69"/>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marL="0" marR="0" lvl="0" indent="0" algn="l"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5846" name="Rectangle 70"/>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marL="0" marR="0" lvl="0" indent="0" algn="ctr" defTabSz="914400">
              <a:lnSpc>
                <a:spcPct val="100000"/>
              </a:lnSpc>
              <a:spcBef>
                <a:spcPts val="0"/>
              </a:spcBef>
              <a:spcAft>
                <a:spcPts val="0"/>
              </a:spcAft>
              <a:buClrTx/>
              <a:buSzTx/>
              <a:buFontTx/>
              <a:buNone/>
              <a:defRPr/>
            </a:pPr>
            <a:endParaRPr lang="en-US" sz="1400" b="0" i="0" u="none" strike="noStrike" cap="none" spc="0">
              <a:ln>
                <a:noFill/>
              </a:ln>
              <a:solidFill>
                <a:srgbClr val="FFFFFF"/>
              </a:solidFill>
              <a:latin typeface="Arial"/>
              <a:ea typeface="+mn-ea"/>
              <a:cs typeface="+mn-cs"/>
            </a:endParaRPr>
          </a:p>
        </p:txBody>
      </p:sp>
      <p:sp>
        <p:nvSpPr>
          <p:cNvPr id="75847" name="Rectangle 71"/>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a:defRPr>
            </a:lvl1pPr>
          </a:lstStyle>
          <a:p>
            <a:pPr marL="0" marR="0" lvl="0" indent="0" algn="r" defTabSz="914400">
              <a:lnSpc>
                <a:spcPct val="100000"/>
              </a:lnSpc>
              <a:spcBef>
                <a:spcPts val="0"/>
              </a:spcBef>
              <a:spcAft>
                <a:spcPts val="0"/>
              </a:spcAft>
              <a:buClrTx/>
              <a:buSzTx/>
              <a:buFontTx/>
              <a:buNone/>
              <a:defRPr/>
            </a:pPr>
            <a:fld id="{112B8988-6683-4FD9-A5EC-9E0A7E5D93B1}" type="slidenum">
              <a:rPr lang="en-US" sz="1400" b="0" i="0" u="none" strike="noStrike" cap="none" spc="0">
                <a:ln>
                  <a:noFill/>
                </a:ln>
                <a:solidFill>
                  <a:srgbClr val="FFFFFF"/>
                </a:solidFill>
                <a:latin typeface="Arial"/>
                <a:ea typeface="Arial"/>
                <a:cs typeface="Arial"/>
              </a:rPr>
              <a:t>‹#›</a:t>
            </a:fld>
            <a:endParaRPr lang="en-US" sz="1400" b="0" i="0" u="none" strike="noStrike" cap="none" spc="0">
              <a:ln>
                <a:noFill/>
              </a:ln>
              <a:solidFill>
                <a:srgbClr val="FFFFFF"/>
              </a:solidFill>
              <a:latin typeface="Arial"/>
              <a:ea typeface="+mn-ea"/>
              <a:cs typeface="+mn-cs"/>
            </a:endParaRPr>
          </a:p>
        </p:txBody>
      </p:sp>
    </p:spTree>
  </p:cSld>
  <p:clrMap bg1="dk2" tx1="lt1" bg2="dk1" tx2="lt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ctr">
        <a:spcBef>
          <a:spcPts val="0"/>
        </a:spcBef>
        <a:spcAft>
          <a:spcPts val="0"/>
        </a:spcAft>
        <a:defRPr sz="4400">
          <a:solidFill>
            <a:schemeClr val="tx2"/>
          </a:solidFill>
          <a:latin typeface="+mj-lt"/>
          <a:ea typeface="+mj-ea"/>
          <a:cs typeface="+mj-cs"/>
        </a:defRPr>
      </a:lvl1pPr>
      <a:lvl2pPr algn="ctr">
        <a:spcBef>
          <a:spcPts val="0"/>
        </a:spcBef>
        <a:spcAft>
          <a:spcPts val="0"/>
        </a:spcAft>
        <a:defRPr sz="4400">
          <a:solidFill>
            <a:schemeClr val="tx2"/>
          </a:solidFill>
          <a:latin typeface="Arial"/>
        </a:defRPr>
      </a:lvl2pPr>
      <a:lvl3pPr algn="ctr">
        <a:spcBef>
          <a:spcPts val="0"/>
        </a:spcBef>
        <a:spcAft>
          <a:spcPts val="0"/>
        </a:spcAft>
        <a:defRPr sz="4400">
          <a:solidFill>
            <a:schemeClr val="tx2"/>
          </a:solidFill>
          <a:latin typeface="Arial"/>
        </a:defRPr>
      </a:lvl3pPr>
      <a:lvl4pPr algn="ctr">
        <a:spcBef>
          <a:spcPts val="0"/>
        </a:spcBef>
        <a:spcAft>
          <a:spcPts val="0"/>
        </a:spcAft>
        <a:defRPr sz="4400">
          <a:solidFill>
            <a:schemeClr val="tx2"/>
          </a:solidFill>
          <a:latin typeface="Arial"/>
        </a:defRPr>
      </a:lvl4pPr>
      <a:lvl5pPr algn="ctr">
        <a:spcBef>
          <a:spcPts val="0"/>
        </a:spcBef>
        <a:spcAft>
          <a:spcPts val="0"/>
        </a:spcAft>
        <a:defRPr sz="4400">
          <a:solidFill>
            <a:schemeClr val="tx2"/>
          </a:solidFill>
          <a:latin typeface="Arial"/>
        </a:defRPr>
      </a:lvl5pPr>
      <a:lvl6pPr marL="457200" algn="ctr">
        <a:spcBef>
          <a:spcPts val="0"/>
        </a:spcBef>
        <a:spcAft>
          <a:spcPts val="0"/>
        </a:spcAft>
        <a:defRPr sz="4400">
          <a:solidFill>
            <a:schemeClr val="tx2"/>
          </a:solidFill>
          <a:latin typeface="Arial"/>
        </a:defRPr>
      </a:lvl6pPr>
      <a:lvl7pPr marL="914400" algn="ctr">
        <a:spcBef>
          <a:spcPts val="0"/>
        </a:spcBef>
        <a:spcAft>
          <a:spcPts val="0"/>
        </a:spcAft>
        <a:defRPr sz="4400">
          <a:solidFill>
            <a:schemeClr val="tx2"/>
          </a:solidFill>
          <a:latin typeface="Arial"/>
        </a:defRPr>
      </a:lvl7pPr>
      <a:lvl8pPr marL="1371600" algn="ctr">
        <a:spcBef>
          <a:spcPts val="0"/>
        </a:spcBef>
        <a:spcAft>
          <a:spcPts val="0"/>
        </a:spcAft>
        <a:defRPr sz="4400">
          <a:solidFill>
            <a:schemeClr val="tx2"/>
          </a:solidFill>
          <a:latin typeface="Arial"/>
        </a:defRPr>
      </a:lvl8pPr>
      <a:lvl9pPr marL="1828800" algn="ctr">
        <a:spcBef>
          <a:spcPts val="0"/>
        </a:spcBef>
        <a:spcAft>
          <a:spcPts val="0"/>
        </a:spcAft>
        <a:defRPr sz="4400">
          <a:solidFill>
            <a:schemeClr val="tx2"/>
          </a:solidFill>
          <a:latin typeface="Arial"/>
        </a:defRPr>
      </a:lvl9pPr>
    </p:titleStyle>
    <p:bodyStyle>
      <a:lvl1pPr marL="342900" indent="-342900" algn="l">
        <a:spcBef>
          <a:spcPts val="0"/>
        </a:spcBef>
        <a:spcAft>
          <a:spcPts val="0"/>
        </a:spcAft>
        <a:buClr>
          <a:schemeClr val="hlink"/>
        </a:buClr>
        <a:buSzPct val="80000"/>
        <a:buFont typeface="Wingdings"/>
        <a:buChar char="Ø"/>
        <a:defRPr sz="3200">
          <a:solidFill>
            <a:schemeClr val="tx1"/>
          </a:solidFill>
          <a:latin typeface="+mn-lt"/>
          <a:ea typeface="+mn-ea"/>
          <a:cs typeface="+mn-cs"/>
        </a:defRPr>
      </a:lvl1pPr>
      <a:lvl2pPr marL="742950" indent="-285750" algn="l">
        <a:spcBef>
          <a:spcPts val="0"/>
        </a:spcBef>
        <a:spcAft>
          <a:spcPts val="0"/>
        </a:spcAft>
        <a:buClr>
          <a:schemeClr val="tx2"/>
        </a:buClr>
        <a:buSzPct val="50000"/>
        <a:buFont typeface="Wingdings"/>
        <a:buChar char="l"/>
        <a:defRPr sz="2800">
          <a:solidFill>
            <a:schemeClr val="tx1"/>
          </a:solidFill>
          <a:latin typeface="+mn-lt"/>
        </a:defRPr>
      </a:lvl2pPr>
      <a:lvl3pPr marL="1143000" indent="-228600" algn="l">
        <a:spcBef>
          <a:spcPts val="0"/>
        </a:spcBef>
        <a:spcAft>
          <a:spcPts val="0"/>
        </a:spcAft>
        <a:buClr>
          <a:schemeClr val="accent2"/>
        </a:buClr>
        <a:buChar char="•"/>
        <a:defRPr sz="2400">
          <a:solidFill>
            <a:schemeClr val="tx1"/>
          </a:solidFill>
          <a:latin typeface="+mn-lt"/>
        </a:defRPr>
      </a:lvl3pPr>
      <a:lvl4pPr marL="1600200" indent="-228600" algn="l">
        <a:spcBef>
          <a:spcPts val="0"/>
        </a:spcBef>
        <a:spcAft>
          <a:spcPts val="0"/>
        </a:spcAft>
        <a:buClr>
          <a:schemeClr val="folHlink"/>
        </a:buClr>
        <a:buSzPct val="50000"/>
        <a:buFont typeface="Wingdings"/>
        <a:buChar char="l"/>
        <a:defRPr sz="2000">
          <a:solidFill>
            <a:schemeClr val="tx1"/>
          </a:solidFill>
          <a:latin typeface="+mn-lt"/>
        </a:defRPr>
      </a:lvl4pPr>
      <a:lvl5pPr marL="2057400" indent="-228600" algn="l">
        <a:spcBef>
          <a:spcPts val="0"/>
        </a:spcBef>
        <a:spcAft>
          <a:spcPts val="0"/>
        </a:spcAft>
        <a:buClr>
          <a:schemeClr val="hlink"/>
        </a:buClr>
        <a:buChar char="•"/>
        <a:defRPr sz="2000">
          <a:solidFill>
            <a:schemeClr val="tx1"/>
          </a:solidFill>
          <a:latin typeface="+mn-lt"/>
        </a:defRPr>
      </a:lvl5pPr>
      <a:lvl6pPr marL="2514600" indent="-228600" algn="l">
        <a:spcBef>
          <a:spcPts val="0"/>
        </a:spcBef>
        <a:spcAft>
          <a:spcPts val="0"/>
        </a:spcAft>
        <a:buClr>
          <a:schemeClr val="hlink"/>
        </a:buClr>
        <a:buChar char="•"/>
        <a:defRPr sz="2000">
          <a:solidFill>
            <a:schemeClr val="tx1"/>
          </a:solidFill>
          <a:latin typeface="+mn-lt"/>
        </a:defRPr>
      </a:lvl6pPr>
      <a:lvl7pPr marL="2971800" indent="-228600" algn="l">
        <a:spcBef>
          <a:spcPts val="0"/>
        </a:spcBef>
        <a:spcAft>
          <a:spcPts val="0"/>
        </a:spcAft>
        <a:buClr>
          <a:schemeClr val="hlink"/>
        </a:buClr>
        <a:buChar char="•"/>
        <a:defRPr sz="2000">
          <a:solidFill>
            <a:schemeClr val="tx1"/>
          </a:solidFill>
          <a:latin typeface="+mn-lt"/>
        </a:defRPr>
      </a:lvl7pPr>
      <a:lvl8pPr marL="3429000" indent="-228600" algn="l">
        <a:spcBef>
          <a:spcPts val="0"/>
        </a:spcBef>
        <a:spcAft>
          <a:spcPts val="0"/>
        </a:spcAft>
        <a:buClr>
          <a:schemeClr val="hlink"/>
        </a:buClr>
        <a:buChar char="•"/>
        <a:defRPr sz="2000">
          <a:solidFill>
            <a:schemeClr val="tx1"/>
          </a:solidFill>
          <a:latin typeface="+mn-lt"/>
        </a:defRPr>
      </a:lvl8pPr>
      <a:lvl9pPr marL="3886200" indent="-228600" algn="l">
        <a:spcBef>
          <a:spcPts val="0"/>
        </a:spcBef>
        <a:spcAft>
          <a:spcPts val="0"/>
        </a:spcAft>
        <a:buClr>
          <a:schemeClr val="hlink"/>
        </a:buClr>
        <a:buChar char="•"/>
        <a:defRPr sz="2000">
          <a:solidFill>
            <a:schemeClr val="tx1"/>
          </a:solidFill>
          <a:latin typeface="+mn-lt"/>
        </a:defRPr>
      </a:lvl9pPr>
    </p:bodyStyle>
    <p:otherStyle>
      <a:defPPr>
        <a:defRPr lang="vi-VN"/>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bwMode="auto">
        <a:xfrm>
          <a:off x="0" y="0"/>
          <a:ext cx="0" cy="0"/>
          <a:chOff x="0" y="0"/>
          <a:chExt cx="0" cy="0"/>
        </a:xfrm>
      </p:grpSpPr>
      <p:sp>
        <p:nvSpPr>
          <p:cNvPr id="2050" name="Title Placeholder 1"/>
          <p:cNvSpPr>
            <a:spLocks noGrp="1" noChangeArrowheads="1"/>
          </p:cNvSpPr>
          <p:nvPr>
            <p:ph type="title"/>
          </p:nvPr>
        </p:nvSpPr>
        <p:spPr bwMode="auto">
          <a:xfrm>
            <a:off x="628650" y="365125"/>
            <a:ext cx="7886700" cy="1325563"/>
          </a:xfrm>
          <a:prstGeom prst="rect">
            <a:avLst/>
          </a:prstGeom>
          <a:noFill/>
          <a:ln>
            <a:noFill/>
          </a:ln>
        </p:spPr>
        <p:txBody>
          <a:bodyPr vert="horz" wrap="square" lIns="91440" tIns="45720" rIns="91440" bIns="45720" numCol="1" anchor="ctr" anchorCtr="0" compatLnSpc="1">
            <a:prstTxWarp prst="textNoShape">
              <a:avLst/>
            </a:prstTxWarp>
          </a:bodyPr>
          <a:lstStyle/>
          <a:p>
            <a:pPr lvl="0">
              <a:defRPr/>
            </a:pPr>
            <a:r>
              <a:rPr lang="en-US"/>
              <a:t>Click to edit Master title style</a:t>
            </a:r>
            <a:endParaRPr/>
          </a:p>
        </p:txBody>
      </p:sp>
      <p:sp>
        <p:nvSpPr>
          <p:cNvPr id="2051" name="Text Placeholder 2"/>
          <p:cNvSpPr>
            <a:spLocks noGrp="1" noChangeArrowheads="1"/>
          </p:cNvSpPr>
          <p:nvPr>
            <p:ph type="body" idx="1"/>
          </p:nvPr>
        </p:nvSpPr>
        <p:spPr bwMode="auto">
          <a:xfrm>
            <a:off x="628650" y="1825625"/>
            <a:ext cx="7886700" cy="4351338"/>
          </a:xfrm>
          <a:prstGeom prst="rect">
            <a:avLst/>
          </a:prstGeom>
          <a:noFill/>
          <a:ln>
            <a:noFill/>
          </a:ln>
        </p:spPr>
        <p:txBody>
          <a:bodyPr vert="horz" wrap="square" lIns="91440" tIns="45720" rIns="91440" bIns="45720" numCol="1" anchor="t" anchorCtr="0" compatLnSpc="1">
            <a:prstTxWarp prst="textNoShape">
              <a:avLst/>
            </a:prstTxWarp>
          </a:bodyPr>
          <a:lstStyle/>
          <a:p>
            <a:pPr lvl="0">
              <a:defRPr/>
            </a:pPr>
            <a:r>
              <a:rPr lang="en-US"/>
              <a:t>Edit Master text styles</a:t>
            </a:r>
            <a:endParaRPr/>
          </a:p>
          <a:p>
            <a:pPr lvl="1">
              <a:defRPr/>
            </a:pPr>
            <a:r>
              <a:rPr lang="en-US"/>
              <a:t>Second level</a:t>
            </a:r>
            <a:endParaRPr/>
          </a:p>
          <a:p>
            <a:pPr lvl="2">
              <a:defRPr/>
            </a:pPr>
            <a:r>
              <a:rPr lang="en-US"/>
              <a:t>Third level</a:t>
            </a:r>
            <a:endParaRPr/>
          </a:p>
          <a:p>
            <a:pPr lvl="3">
              <a:defRPr/>
            </a:pPr>
            <a:r>
              <a:rPr lang="en-US"/>
              <a:t>Fourth level</a:t>
            </a:r>
            <a:endParaRPr/>
          </a:p>
          <a:p>
            <a:pPr lvl="4">
              <a:defRPr/>
            </a:pPr>
            <a:r>
              <a:rPr lang="en-US"/>
              <a:t>Fifth level</a:t>
            </a:r>
            <a:endParaRPr/>
          </a:p>
        </p:txBody>
      </p:sp>
      <p:sp>
        <p:nvSpPr>
          <p:cNvPr id="4" name="Date Placeholder 3"/>
          <p:cNvSpPr>
            <a:spLocks noGrp="1"/>
          </p:cNvSpPr>
          <p:nvPr>
            <p:ph type="dt" sz="half" idx="2"/>
          </p:nvPr>
        </p:nvSpPr>
        <p:spPr bwMode="auto">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a:lnSpc>
                <a:spcPct val="100000"/>
              </a:lnSpc>
              <a:spcBef>
                <a:spcPts val="0"/>
              </a:spcBef>
              <a:spcAft>
                <a:spcPts val="0"/>
              </a:spcAft>
              <a:buClrTx/>
              <a:buSzTx/>
              <a:buFontTx/>
              <a:buNone/>
              <a:defRPr/>
            </a:pPr>
            <a:fld id="{58AA8235-CFD2-4471-B049-C91A8760DED1}" type="datetimeFigureOut">
              <a:rPr lang="en-US" sz="900" b="0" i="0" u="none" strike="noStrike" cap="none" spc="0">
                <a:ln>
                  <a:noFill/>
                </a:ln>
                <a:solidFill>
                  <a:prstClr val="black">
                    <a:tint val="75000"/>
                  </a:prstClr>
                </a:solidFill>
                <a:latin typeface=".VnTime"/>
                <a:ea typeface="Arial"/>
                <a:cs typeface="Arial"/>
              </a:rPr>
              <a:t>10/25/2024</a:t>
            </a:fld>
            <a:endParaRPr lang="en-US" sz="900" b="0" i="0" u="none" strike="noStrike" cap="none" spc="0">
              <a:ln>
                <a:noFill/>
              </a:ln>
              <a:solidFill>
                <a:prstClr val="black">
                  <a:tint val="75000"/>
                </a:prstClr>
              </a:solidFill>
              <a:latin typeface=".VnTime"/>
              <a:ea typeface="+mn-ea"/>
              <a:cs typeface="+mn-cs"/>
            </a:endParaRPr>
          </a:p>
        </p:txBody>
      </p:sp>
      <p:sp>
        <p:nvSpPr>
          <p:cNvPr id="5" name="Footer Placeholder 4"/>
          <p:cNvSpPr>
            <a:spLocks noGrp="1"/>
          </p:cNvSpPr>
          <p:nvPr>
            <p:ph type="ftr" sz="quarter" idx="3"/>
          </p:nvPr>
        </p:nvSpPr>
        <p:spPr bwMode="auto">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a:lnSpc>
                <a:spcPct val="100000"/>
              </a:lnSpc>
              <a:spcBef>
                <a:spcPts val="0"/>
              </a:spcBef>
              <a:spcAft>
                <a:spcPts val="0"/>
              </a:spcAft>
              <a:buClrTx/>
              <a:buSzTx/>
              <a:buFontTx/>
              <a:buNone/>
              <a:defRPr/>
            </a:pPr>
            <a:endParaRPr lang="en-US" sz="900" b="0" i="0" u="none" strike="noStrike" cap="none" spc="0">
              <a:ln>
                <a:noFill/>
              </a:ln>
              <a:solidFill>
                <a:prstClr val="black">
                  <a:tint val="75000"/>
                </a:prstClr>
              </a:solidFill>
              <a:latin typeface=".VnTime"/>
              <a:ea typeface="+mn-ea"/>
              <a:cs typeface="+mn-cs"/>
            </a:endParaRPr>
          </a:p>
        </p:txBody>
      </p:sp>
      <p:sp>
        <p:nvSpPr>
          <p:cNvPr id="6" name="Slide Number Placeholder 5"/>
          <p:cNvSpPr>
            <a:spLocks noGrp="1"/>
          </p:cNvSpPr>
          <p:nvPr>
            <p:ph type="sldNum" sz="quarter" idx="4"/>
          </p:nvPr>
        </p:nvSpPr>
        <p:spPr bwMode="auto">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a:lnSpc>
                <a:spcPct val="100000"/>
              </a:lnSpc>
              <a:spcBef>
                <a:spcPts val="0"/>
              </a:spcBef>
              <a:spcAft>
                <a:spcPts val="0"/>
              </a:spcAft>
              <a:buClrTx/>
              <a:buSzTx/>
              <a:buFontTx/>
              <a:buNone/>
              <a:defRPr/>
            </a:pPr>
            <a:fld id="{F81A4BBF-3B5C-4694-B040-92C68CA02D2C}" type="slidenum">
              <a:rPr lang="en-US" sz="900" b="0" i="0" u="none" strike="noStrike" cap="none" spc="0">
                <a:ln>
                  <a:noFill/>
                </a:ln>
                <a:solidFill>
                  <a:prstClr val="black">
                    <a:tint val="75000"/>
                  </a:prstClr>
                </a:solidFill>
                <a:latin typeface=".VnTime"/>
                <a:ea typeface="Arial"/>
                <a:cs typeface="Arial"/>
              </a:rPr>
              <a:t>‹#›</a:t>
            </a:fld>
            <a:endParaRPr lang="en-US" sz="900" b="0" i="0" u="none" strike="noStrike" cap="none" spc="0">
              <a:ln>
                <a:noFill/>
              </a:ln>
              <a:solidFill>
                <a:prstClr val="black">
                  <a:tint val="75000"/>
                </a:prstClr>
              </a:solidFill>
              <a:latin typeface=".VnTime"/>
              <a:ea typeface="+mn-ea"/>
              <a:cs typeface="+mn-cs"/>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685800">
        <a:lnSpc>
          <a:spcPct val="90000"/>
        </a:lnSpc>
        <a:spcBef>
          <a:spcPts val="0"/>
        </a:spcBef>
        <a:spcAft>
          <a:spcPts val="0"/>
        </a:spcAft>
        <a:defRPr sz="3300">
          <a:solidFill>
            <a:schemeClr val="tx1"/>
          </a:solidFill>
          <a:latin typeface="+mj-lt"/>
          <a:ea typeface="+mj-ea"/>
          <a:cs typeface="+mj-cs"/>
        </a:defRPr>
      </a:lvl1pPr>
      <a:lvl2pPr algn="l" defTabSz="685800">
        <a:lnSpc>
          <a:spcPct val="90000"/>
        </a:lnSpc>
        <a:spcBef>
          <a:spcPts val="0"/>
        </a:spcBef>
        <a:spcAft>
          <a:spcPts val="0"/>
        </a:spcAft>
        <a:defRPr sz="3300">
          <a:solidFill>
            <a:schemeClr val="tx1"/>
          </a:solidFill>
          <a:latin typeface="Calibri Light"/>
        </a:defRPr>
      </a:lvl2pPr>
      <a:lvl3pPr algn="l" defTabSz="685800">
        <a:lnSpc>
          <a:spcPct val="90000"/>
        </a:lnSpc>
        <a:spcBef>
          <a:spcPts val="0"/>
        </a:spcBef>
        <a:spcAft>
          <a:spcPts val="0"/>
        </a:spcAft>
        <a:defRPr sz="3300">
          <a:solidFill>
            <a:schemeClr val="tx1"/>
          </a:solidFill>
          <a:latin typeface="Calibri Light"/>
        </a:defRPr>
      </a:lvl3pPr>
      <a:lvl4pPr algn="l" defTabSz="685800">
        <a:lnSpc>
          <a:spcPct val="90000"/>
        </a:lnSpc>
        <a:spcBef>
          <a:spcPts val="0"/>
        </a:spcBef>
        <a:spcAft>
          <a:spcPts val="0"/>
        </a:spcAft>
        <a:defRPr sz="3300">
          <a:solidFill>
            <a:schemeClr val="tx1"/>
          </a:solidFill>
          <a:latin typeface="Calibri Light"/>
        </a:defRPr>
      </a:lvl4pPr>
      <a:lvl5pPr algn="l" defTabSz="685800">
        <a:lnSpc>
          <a:spcPct val="90000"/>
        </a:lnSpc>
        <a:spcBef>
          <a:spcPts val="0"/>
        </a:spcBef>
        <a:spcAft>
          <a:spcPts val="0"/>
        </a:spcAft>
        <a:defRPr sz="3300">
          <a:solidFill>
            <a:schemeClr val="tx1"/>
          </a:solidFill>
          <a:latin typeface="Calibri Light"/>
        </a:defRPr>
      </a:lvl5pPr>
      <a:lvl6pPr marL="457200" algn="l" defTabSz="685800">
        <a:lnSpc>
          <a:spcPct val="90000"/>
        </a:lnSpc>
        <a:spcBef>
          <a:spcPts val="0"/>
        </a:spcBef>
        <a:spcAft>
          <a:spcPts val="0"/>
        </a:spcAft>
        <a:defRPr sz="3300">
          <a:solidFill>
            <a:schemeClr val="tx1"/>
          </a:solidFill>
          <a:latin typeface="Calibri Light"/>
        </a:defRPr>
      </a:lvl6pPr>
      <a:lvl7pPr marL="914400" algn="l" defTabSz="685800">
        <a:lnSpc>
          <a:spcPct val="90000"/>
        </a:lnSpc>
        <a:spcBef>
          <a:spcPts val="0"/>
        </a:spcBef>
        <a:spcAft>
          <a:spcPts val="0"/>
        </a:spcAft>
        <a:defRPr sz="3300">
          <a:solidFill>
            <a:schemeClr val="tx1"/>
          </a:solidFill>
          <a:latin typeface="Calibri Light"/>
        </a:defRPr>
      </a:lvl7pPr>
      <a:lvl8pPr marL="1371600" algn="l" defTabSz="685800">
        <a:lnSpc>
          <a:spcPct val="90000"/>
        </a:lnSpc>
        <a:spcBef>
          <a:spcPts val="0"/>
        </a:spcBef>
        <a:spcAft>
          <a:spcPts val="0"/>
        </a:spcAft>
        <a:defRPr sz="3300">
          <a:solidFill>
            <a:schemeClr val="tx1"/>
          </a:solidFill>
          <a:latin typeface="Calibri Light"/>
        </a:defRPr>
      </a:lvl8pPr>
      <a:lvl9pPr marL="1828800" algn="l" defTabSz="685800">
        <a:lnSpc>
          <a:spcPct val="90000"/>
        </a:lnSpc>
        <a:spcBef>
          <a:spcPts val="0"/>
        </a:spcBef>
        <a:spcAft>
          <a:spcPts val="0"/>
        </a:spcAft>
        <a:defRPr sz="3300">
          <a:solidFill>
            <a:schemeClr val="tx1"/>
          </a:solidFill>
          <a:latin typeface="Calibri Light"/>
        </a:defRPr>
      </a:lvl9pPr>
    </p:titleStyle>
    <p:bodyStyle>
      <a:lvl1pPr marL="171450" indent="-171450" algn="l" defTabSz="685800">
        <a:lnSpc>
          <a:spcPct val="90000"/>
        </a:lnSpc>
        <a:spcBef>
          <a:spcPts val="750"/>
        </a:spcBef>
        <a:spcAft>
          <a:spcPts val="0"/>
        </a:spcAft>
        <a:buFont typeface="Arial"/>
        <a:buChar char="•"/>
        <a:defRPr sz="2100">
          <a:solidFill>
            <a:schemeClr val="tx1"/>
          </a:solidFill>
          <a:latin typeface="+mn-lt"/>
          <a:ea typeface="+mn-ea"/>
          <a:cs typeface="+mn-cs"/>
        </a:defRPr>
      </a:lvl1pPr>
      <a:lvl2pPr marL="514350" indent="-171450" algn="l" defTabSz="685800">
        <a:lnSpc>
          <a:spcPct val="90000"/>
        </a:lnSpc>
        <a:spcBef>
          <a:spcPts val="375"/>
        </a:spcBef>
        <a:spcAft>
          <a:spcPts val="0"/>
        </a:spcAft>
        <a:buFont typeface="Arial"/>
        <a:buChar char="•"/>
        <a:defRPr>
          <a:solidFill>
            <a:schemeClr val="tx1"/>
          </a:solidFill>
          <a:latin typeface="+mn-lt"/>
          <a:ea typeface="+mn-ea"/>
          <a:cs typeface="+mn-cs"/>
        </a:defRPr>
      </a:lvl2pPr>
      <a:lvl3pPr marL="857250" indent="-171450" algn="l" defTabSz="685800">
        <a:lnSpc>
          <a:spcPct val="90000"/>
        </a:lnSpc>
        <a:spcBef>
          <a:spcPts val="375"/>
        </a:spcBef>
        <a:spcAft>
          <a:spcPts val="0"/>
        </a:spcAft>
        <a:buFont typeface="Arial"/>
        <a:buChar char="•"/>
        <a:defRPr sz="1500">
          <a:solidFill>
            <a:schemeClr val="tx1"/>
          </a:solidFill>
          <a:latin typeface="+mn-lt"/>
          <a:ea typeface="+mn-ea"/>
          <a:cs typeface="+mn-cs"/>
        </a:defRPr>
      </a:lvl3pPr>
      <a:lvl4pPr marL="1200150" indent="-171450" algn="l" defTabSz="685800">
        <a:lnSpc>
          <a:spcPct val="90000"/>
        </a:lnSpc>
        <a:spcBef>
          <a:spcPts val="375"/>
        </a:spcBef>
        <a:spcAft>
          <a:spcPts val="0"/>
        </a:spcAft>
        <a:buFont typeface="Arial"/>
        <a:buChar char="•"/>
        <a:defRPr sz="1300">
          <a:solidFill>
            <a:schemeClr val="tx1"/>
          </a:solidFill>
          <a:latin typeface="+mn-lt"/>
          <a:ea typeface="+mn-ea"/>
          <a:cs typeface="+mn-cs"/>
        </a:defRPr>
      </a:lvl4pPr>
      <a:lvl5pPr marL="1543050" indent="-171450" algn="l" defTabSz="685800">
        <a:lnSpc>
          <a:spcPct val="90000"/>
        </a:lnSpc>
        <a:spcBef>
          <a:spcPts val="375"/>
        </a:spcBef>
        <a:spcAft>
          <a:spcPts val="0"/>
        </a:spcAft>
        <a:buFont typeface="Arial"/>
        <a:buChar char="•"/>
        <a:defRPr sz="1300">
          <a:solidFill>
            <a:schemeClr val="tx1"/>
          </a:solidFill>
          <a:latin typeface="+mn-lt"/>
          <a:ea typeface="+mn-ea"/>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p:bodyStyle>
    <p:otherStyle>
      <a:defPPr>
        <a:defRPr lang="en-US"/>
      </a:defPPr>
      <a:lvl1pPr marL="0" algn="l" defTabSz="685800">
        <a:defRPr sz="1350">
          <a:solidFill>
            <a:schemeClr val="tx1"/>
          </a:solidFill>
          <a:latin typeface="+mn-lt"/>
          <a:ea typeface="+mn-ea"/>
          <a:cs typeface="+mn-cs"/>
        </a:defRPr>
      </a:lvl1pPr>
      <a:lvl2pPr marL="342900" algn="l" defTabSz="685800">
        <a:defRPr sz="1350">
          <a:solidFill>
            <a:schemeClr val="tx1"/>
          </a:solidFill>
          <a:latin typeface="+mn-lt"/>
          <a:ea typeface="+mn-ea"/>
          <a:cs typeface="+mn-cs"/>
        </a:defRPr>
      </a:lvl2pPr>
      <a:lvl3pPr marL="685800" algn="l" defTabSz="685800">
        <a:defRPr sz="1350">
          <a:solidFill>
            <a:schemeClr val="tx1"/>
          </a:solidFill>
          <a:latin typeface="+mn-lt"/>
          <a:ea typeface="+mn-ea"/>
          <a:cs typeface="+mn-cs"/>
        </a:defRPr>
      </a:lvl3pPr>
      <a:lvl4pPr marL="1028700" algn="l" defTabSz="685800">
        <a:defRPr sz="1350">
          <a:solidFill>
            <a:schemeClr val="tx1"/>
          </a:solidFill>
          <a:latin typeface="+mn-lt"/>
          <a:ea typeface="+mn-ea"/>
          <a:cs typeface="+mn-cs"/>
        </a:defRPr>
      </a:lvl4pPr>
      <a:lvl5pPr marL="1371600" algn="l" defTabSz="685800">
        <a:defRPr sz="1350">
          <a:solidFill>
            <a:schemeClr val="tx1"/>
          </a:solidFill>
          <a:latin typeface="+mn-lt"/>
          <a:ea typeface="+mn-ea"/>
          <a:cs typeface="+mn-cs"/>
        </a:defRPr>
      </a:lvl5pPr>
      <a:lvl6pPr marL="1714500" algn="l" defTabSz="685800">
        <a:defRPr sz="1350">
          <a:solidFill>
            <a:schemeClr val="tx1"/>
          </a:solidFill>
          <a:latin typeface="+mn-lt"/>
          <a:ea typeface="+mn-ea"/>
          <a:cs typeface="+mn-cs"/>
        </a:defRPr>
      </a:lvl6pPr>
      <a:lvl7pPr marL="2057400" algn="l" defTabSz="685800">
        <a:defRPr sz="1350">
          <a:solidFill>
            <a:schemeClr val="tx1"/>
          </a:solidFill>
          <a:latin typeface="+mn-lt"/>
          <a:ea typeface="+mn-ea"/>
          <a:cs typeface="+mn-cs"/>
        </a:defRPr>
      </a:lvl7pPr>
      <a:lvl8pPr marL="2400300" algn="l" defTabSz="685800">
        <a:defRPr sz="1350">
          <a:solidFill>
            <a:schemeClr val="tx1"/>
          </a:solidFill>
          <a:latin typeface="+mn-lt"/>
          <a:ea typeface="+mn-ea"/>
          <a:cs typeface="+mn-cs"/>
        </a:defRPr>
      </a:lvl8pPr>
      <a:lvl9pPr marL="2743200" algn="l" defTabSz="685800">
        <a:defRPr sz="135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4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3.xml"/></Relationships>
</file>

<file path=ppt/slides/_rels/slide10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3.xml"/><Relationship Id="rId1" Type="http://schemas.openxmlformats.org/officeDocument/2006/relationships/slideLayout" Target="../slideLayouts/slideLayout43.xml"/></Relationships>
</file>

<file path=ppt/slides/_rels/slide10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04.xml"/><Relationship Id="rId1" Type="http://schemas.openxmlformats.org/officeDocument/2006/relationships/slideLayout" Target="../slideLayouts/slideLayout43.xml"/></Relationships>
</file>

<file path=ppt/slides/_rels/slide10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05.xml"/><Relationship Id="rId1" Type="http://schemas.openxmlformats.org/officeDocument/2006/relationships/slideLayout" Target="../slideLayouts/slideLayout4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06.xml"/><Relationship Id="rId1" Type="http://schemas.openxmlformats.org/officeDocument/2006/relationships/slideLayout" Target="../slideLayouts/slideLayout4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10.xml"/><Relationship Id="rId1" Type="http://schemas.openxmlformats.org/officeDocument/2006/relationships/slideLayout" Target="../slideLayouts/slideLayout55.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11.xml"/><Relationship Id="rId1" Type="http://schemas.openxmlformats.org/officeDocument/2006/relationships/slideLayout" Target="../slideLayouts/slideLayout5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15.png"/><Relationship Id="rId7" Type="http://schemas.openxmlformats.org/officeDocument/2006/relationships/oleObject" Target="../embeddings/oleObject3.bin"/><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6.w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p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3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42.xml"/><Relationship Id="rId1" Type="http://schemas.openxmlformats.org/officeDocument/2006/relationships/slideLayout" Target="../slideLayouts/slideLayout6.xml"/><Relationship Id="rId4" Type="http://schemas.openxmlformats.org/officeDocument/2006/relationships/image" Target="../media/image53.wmf"/></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19.xml"/><Relationship Id="rId6" Type="http://schemas.openxmlformats.org/officeDocument/2006/relationships/image" Target="../media/image61.png"/><Relationship Id="rId5" Type="http://schemas.openxmlformats.org/officeDocument/2006/relationships/image" Target="../media/image60.jpg"/><Relationship Id="rId4" Type="http://schemas.openxmlformats.org/officeDocument/2006/relationships/image" Target="../media/image59.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68.jpg"/></Relationships>
</file>

<file path=ppt/slides/_rels/slide5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image" Target="../media/image73.png"/><Relationship Id="rId4" Type="http://schemas.openxmlformats.org/officeDocument/2006/relationships/image" Target="../media/image72.jpg"/></Relationships>
</file>

<file path=ppt/slides/_rels/slide5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gif"/></Relationships>
</file>

<file path=ppt/slides/_rels/slide6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62.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81.jpg"/></Relationships>
</file>

<file path=ppt/slides/_rels/slide6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7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74.xml"/><Relationship Id="rId1" Type="http://schemas.openxmlformats.org/officeDocument/2006/relationships/slideLayout" Target="../slideLayouts/slideLayout31.xml"/></Relationships>
</file>

<file path=ppt/slides/_rels/slide7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6.xml"/><Relationship Id="rId1" Type="http://schemas.openxmlformats.org/officeDocument/2006/relationships/slideLayout" Target="../slideLayouts/slideLayout36.xml"/></Relationships>
</file>

<file path=ppt/slides/_rels/slide77.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77.xml"/><Relationship Id="rId1" Type="http://schemas.openxmlformats.org/officeDocument/2006/relationships/slideLayout" Target="../slideLayouts/slideLayout36.xml"/></Relationships>
</file>

<file path=ppt/slides/_rels/slide78.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78.xml"/><Relationship Id="rId1" Type="http://schemas.openxmlformats.org/officeDocument/2006/relationships/slideLayout" Target="../slideLayouts/slideLayout36.xml"/></Relationships>
</file>

<file path=ppt/slides/_rels/slide7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9.xml"/><Relationship Id="rId1" Type="http://schemas.openxmlformats.org/officeDocument/2006/relationships/slideLayout" Target="../slideLayouts/slideLayout36.xml"/><Relationship Id="rId4" Type="http://schemas.openxmlformats.org/officeDocument/2006/relationships/image" Target="../media/image10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3.jpg"/></Relationships>
</file>

<file path=ppt/slides/_rels/slide90.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098" name="Text Box 5"/>
          <p:cNvSpPr txBox="1">
            <a:spLocks noChangeArrowheads="1"/>
          </p:cNvSpPr>
          <p:nvPr/>
        </p:nvSpPr>
        <p:spPr bwMode="auto">
          <a:xfrm>
            <a:off x="381000" y="0"/>
            <a:ext cx="8382000" cy="366713"/>
          </a:xfrm>
          <a:prstGeom prst="rect">
            <a:avLst/>
          </a:prstGeom>
          <a:noFill/>
          <a:ln w="9525">
            <a:noFill/>
            <a:miter lim="800000"/>
            <a:headEnd/>
            <a:tailEnd/>
          </a:ln>
        </p:spPr>
        <p:txBody>
          <a:bodyPr>
            <a:spAutoFit/>
          </a:bodyPr>
          <a:lstStyle/>
          <a:p>
            <a:pPr>
              <a:spcBef>
                <a:spcPts val="0"/>
              </a:spcBef>
              <a:defRPr/>
            </a:pPr>
            <a:endParaRPr lang="vi-VN">
              <a:latin typeface="Arial"/>
            </a:endParaRPr>
          </a:p>
        </p:txBody>
      </p:sp>
      <p:sp>
        <p:nvSpPr>
          <p:cNvPr id="137222" name="Text Box 6"/>
          <p:cNvSpPr txBox="1">
            <a:spLocks noChangeArrowheads="1"/>
          </p:cNvSpPr>
          <p:nvPr/>
        </p:nvSpPr>
        <p:spPr bwMode="auto">
          <a:xfrm>
            <a:off x="-381000" y="381000"/>
            <a:ext cx="8534400" cy="523875"/>
          </a:xfrm>
          <a:prstGeom prst="rect">
            <a:avLst/>
          </a:prstGeom>
          <a:noFill/>
          <a:ln w="9525">
            <a:noFill/>
            <a:miter lim="800000"/>
            <a:headEnd/>
            <a:tailEnd/>
          </a:ln>
          <a:effectLst/>
        </p:spPr>
        <p:txBody>
          <a:bodyPr>
            <a:spAutoFit/>
          </a:bodyPr>
          <a:lstStyle/>
          <a:p>
            <a:pPr algn="ctr">
              <a:spcBef>
                <a:spcPts val="0"/>
              </a:spcBef>
              <a:defRPr/>
            </a:pPr>
            <a:r>
              <a:rPr lang="en-US" sz="2800" b="1">
                <a:solidFill>
                  <a:schemeClr val="accent2"/>
                </a:solidFill>
                <a:latin typeface="Times New Roman"/>
                <a:cs typeface="Times New Roman"/>
              </a:rPr>
              <a:t>CÔNG AN TỈNH LONG AN</a:t>
            </a:r>
          </a:p>
        </p:txBody>
      </p:sp>
      <p:sp>
        <p:nvSpPr>
          <p:cNvPr id="137223" name="Text Box 7"/>
          <p:cNvSpPr txBox="1">
            <a:spLocks noChangeArrowheads="1"/>
          </p:cNvSpPr>
          <p:nvPr/>
        </p:nvSpPr>
        <p:spPr bwMode="auto">
          <a:xfrm>
            <a:off x="0" y="1828800"/>
            <a:ext cx="7848600" cy="2800767"/>
          </a:xfrm>
          <a:prstGeom prst="rect">
            <a:avLst/>
          </a:prstGeom>
          <a:noFill/>
          <a:ln w="9525">
            <a:noFill/>
            <a:miter lim="800000"/>
            <a:headEnd/>
            <a:tailEnd/>
          </a:ln>
          <a:effectLst/>
        </p:spPr>
        <p:txBody>
          <a:bodyPr wrap="square">
            <a:spAutoFit/>
          </a:bodyPr>
          <a:lstStyle/>
          <a:p>
            <a:pPr algn="ctr">
              <a:defRPr/>
            </a:pPr>
            <a:r>
              <a:rPr lang="en-US" sz="3200" b="1" i="1">
                <a:solidFill>
                  <a:srgbClr val="FF0000"/>
                </a:solidFill>
                <a:latin typeface="Times New Roman"/>
                <a:cs typeface="Times New Roman"/>
              </a:rPr>
              <a:t>ĐỀ CƯƠNG TUYÊN TRUYỀN</a:t>
            </a:r>
          </a:p>
          <a:p>
            <a:pPr algn="ctr">
              <a:defRPr/>
            </a:pPr>
            <a:r>
              <a:rPr lang="en-US" sz="4400" b="1" i="1">
                <a:solidFill>
                  <a:srgbClr val="FF0000"/>
                </a:solidFill>
                <a:latin typeface="Arial"/>
              </a:rPr>
              <a:t>VỀ PHÒNG, CHỐNG MA TÚY</a:t>
            </a:r>
            <a:endParaRPr/>
          </a:p>
          <a:p>
            <a:pPr algn="ctr">
              <a:defRPr/>
            </a:pPr>
            <a:endParaRPr lang="en-US" sz="4400" b="1" i="1">
              <a:latin typeface="Arial"/>
            </a:endParaRPr>
          </a:p>
          <a:p>
            <a:pPr algn="ctr">
              <a:defRPr/>
            </a:pPr>
            <a:r>
              <a:rPr lang="en-US" sz="2800" b="1" i="1">
                <a:latin typeface="Times New Roman"/>
                <a:cs typeface="Times New Roman"/>
              </a:rPr>
              <a:t>Báo cáo viên: Thiếu tá Ths Nguyễn Dương Hải – Phó trưởng phòng Tham mưu</a:t>
            </a:r>
            <a:endParaRPr lang="en-US" sz="3200" b="1" i="1">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37222"/>
                                        </p:tgtEl>
                                        <p:attrNameLst>
                                          <p:attrName>style.visibility</p:attrName>
                                        </p:attrNameLst>
                                      </p:cBhvr>
                                      <p:to>
                                        <p:strVal val="visible"/>
                                      </p:to>
                                    </p:set>
                                    <p:anim calcmode="lin" valueType="num">
                                      <p:cBhvr additive="base">
                                        <p:cTn id="7" dur="5000" fill="hold"/>
                                        <p:tgtEl>
                                          <p:spTgt spid="137222"/>
                                        </p:tgtEl>
                                        <p:attrNameLst>
                                          <p:attrName>ppt_x</p:attrName>
                                        </p:attrNameLst>
                                      </p:cBhvr>
                                      <p:tavLst>
                                        <p:tav tm="0">
                                          <p:val>
                                            <p:strVal val="#ppt_x"/>
                                          </p:val>
                                        </p:tav>
                                        <p:tav tm="100000">
                                          <p:val>
                                            <p:strVal val="#ppt_x"/>
                                          </p:val>
                                        </p:tav>
                                      </p:tavLst>
                                    </p:anim>
                                    <p:anim calcmode="lin" valueType="num">
                                      <p:cBhvr additive="base">
                                        <p:cTn id="8" dur="5000" fill="hold"/>
                                        <p:tgtEl>
                                          <p:spTgt spid="137222"/>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37223"/>
                                        </p:tgtEl>
                                        <p:attrNameLst>
                                          <p:attrName>style.visibility</p:attrName>
                                        </p:attrNameLst>
                                      </p:cBhvr>
                                      <p:to>
                                        <p:strVal val="visible"/>
                                      </p:to>
                                    </p:set>
                                    <p:animEffect transition="in" filter="fade">
                                      <p:cBhvr>
                                        <p:cTn id="11" dur="5000"/>
                                        <p:tgtEl>
                                          <p:spTgt spid="137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2" grpId="0"/>
      <p:bldP spid="13722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 name="Slide Number Placeholder 3"/>
          <p:cNvSpPr>
            <a:spLocks noGrp="1"/>
          </p:cNvSpPr>
          <p:nvPr>
            <p:ph type="sldNum" sz="quarter" idx="12"/>
          </p:nvPr>
        </p:nvSpPr>
        <p:spPr bwMode="auto"/>
        <p:txBody>
          <a:bodyPr/>
          <a:lstStyle/>
          <a:p>
            <a:pPr>
              <a:defRPr/>
            </a:pPr>
            <a:fld id="{8989C42F-C408-475C-93BA-8996A0825B19}" type="slidenum">
              <a:rPr lang="en-US"/>
              <a:t>10</a:t>
            </a:fld>
            <a:endParaRPr lang="en-US"/>
          </a:p>
        </p:txBody>
      </p:sp>
      <p:pic>
        <p:nvPicPr>
          <p:cNvPr id="13315" name="Picture 3" descr="VN_ASIAN"/>
          <p:cNvPicPr>
            <a:picLocks noChangeAspect="1" noChangeArrowheads="1"/>
          </p:cNvPicPr>
          <p:nvPr/>
        </p:nvPicPr>
        <p:blipFill>
          <a:blip r:embed="rId3"/>
          <a:srcRect l="18518" r="18519"/>
          <a:stretch/>
        </p:blipFill>
        <p:spPr bwMode="auto">
          <a:xfrm>
            <a:off x="3962400" y="0"/>
            <a:ext cx="5181600" cy="6858000"/>
          </a:xfrm>
          <a:prstGeom prst="rect">
            <a:avLst/>
          </a:prstGeom>
          <a:noFill/>
          <a:ln w="9525">
            <a:noFill/>
            <a:miter lim="800000"/>
            <a:headEnd/>
            <a:tailEnd/>
          </a:ln>
        </p:spPr>
      </p:pic>
      <p:sp>
        <p:nvSpPr>
          <p:cNvPr id="13316" name="AutoShape 4"/>
          <p:cNvSpPr>
            <a:spLocks noChangeArrowheads="1"/>
          </p:cNvSpPr>
          <p:nvPr/>
        </p:nvSpPr>
        <p:spPr bwMode="auto">
          <a:xfrm>
            <a:off x="4419600" y="1524000"/>
            <a:ext cx="533400" cy="533400"/>
          </a:xfrm>
          <a:prstGeom prst="triangle">
            <a:avLst>
              <a:gd name="adj" fmla="val 50000"/>
            </a:avLst>
          </a:prstGeom>
          <a:solidFill>
            <a:srgbClr val="FFFF00"/>
          </a:solidFill>
          <a:ln w="57150">
            <a:solidFill>
              <a:srgbClr val="FF0000"/>
            </a:solidFill>
            <a:miter lim="800000"/>
            <a:headEnd/>
            <a:tailEnd/>
          </a:ln>
        </p:spPr>
        <p:txBody>
          <a:bodyPr wrap="none" anchor="ctr"/>
          <a:lstStyle/>
          <a:p>
            <a:pPr>
              <a:defRPr/>
            </a:pPr>
            <a:endParaRPr lang="en-US"/>
          </a:p>
        </p:txBody>
      </p:sp>
      <p:sp>
        <p:nvSpPr>
          <p:cNvPr id="547845" name="Line 5"/>
          <p:cNvSpPr>
            <a:spLocks noChangeShapeType="1"/>
          </p:cNvSpPr>
          <p:nvPr/>
        </p:nvSpPr>
        <p:spPr bwMode="auto">
          <a:xfrm flipV="1">
            <a:off x="4876800" y="1600200"/>
            <a:ext cx="1066800" cy="76200"/>
          </a:xfrm>
          <a:prstGeom prst="line">
            <a:avLst/>
          </a:prstGeom>
          <a:noFill/>
          <a:ln w="57150">
            <a:solidFill>
              <a:schemeClr val="bg2"/>
            </a:solidFill>
            <a:round/>
            <a:headEnd/>
            <a:tailEnd type="triangle" w="med" len="med"/>
          </a:ln>
        </p:spPr>
        <p:txBody>
          <a:bodyPr/>
          <a:lstStyle/>
          <a:p>
            <a:pPr>
              <a:defRPr/>
            </a:pPr>
            <a:endParaRPr lang="en-US"/>
          </a:p>
        </p:txBody>
      </p:sp>
      <p:sp>
        <p:nvSpPr>
          <p:cNvPr id="547846" name="Line 6"/>
          <p:cNvSpPr>
            <a:spLocks noChangeShapeType="1"/>
          </p:cNvSpPr>
          <p:nvPr/>
        </p:nvSpPr>
        <p:spPr bwMode="auto">
          <a:xfrm>
            <a:off x="4876800" y="1752599"/>
            <a:ext cx="1371600" cy="76200"/>
          </a:xfrm>
          <a:prstGeom prst="line">
            <a:avLst/>
          </a:prstGeom>
          <a:noFill/>
          <a:ln w="57150">
            <a:solidFill>
              <a:srgbClr val="CC00FF"/>
            </a:solidFill>
            <a:round/>
            <a:headEnd/>
            <a:tailEnd type="triangle" w="med" len="med"/>
          </a:ln>
        </p:spPr>
        <p:txBody>
          <a:bodyPr/>
          <a:lstStyle/>
          <a:p>
            <a:pPr>
              <a:defRPr/>
            </a:pPr>
            <a:endParaRPr lang="en-US"/>
          </a:p>
        </p:txBody>
      </p:sp>
      <p:sp>
        <p:nvSpPr>
          <p:cNvPr id="547847" name="Line 7"/>
          <p:cNvSpPr>
            <a:spLocks noChangeShapeType="1"/>
          </p:cNvSpPr>
          <p:nvPr/>
        </p:nvSpPr>
        <p:spPr bwMode="auto">
          <a:xfrm>
            <a:off x="6248400" y="0"/>
            <a:ext cx="76200" cy="838200"/>
          </a:xfrm>
          <a:prstGeom prst="line">
            <a:avLst/>
          </a:prstGeom>
          <a:noFill/>
          <a:ln w="57150">
            <a:solidFill>
              <a:schemeClr val="folHlink"/>
            </a:solidFill>
            <a:round/>
            <a:headEnd/>
            <a:tailEnd type="triangle" w="med" len="med"/>
          </a:ln>
        </p:spPr>
        <p:txBody>
          <a:bodyPr/>
          <a:lstStyle/>
          <a:p>
            <a:pPr>
              <a:defRPr/>
            </a:pPr>
            <a:endParaRPr lang="en-US"/>
          </a:p>
        </p:txBody>
      </p:sp>
      <p:sp>
        <p:nvSpPr>
          <p:cNvPr id="547848" name="Line 8"/>
          <p:cNvSpPr>
            <a:spLocks noChangeShapeType="1"/>
          </p:cNvSpPr>
          <p:nvPr/>
        </p:nvSpPr>
        <p:spPr bwMode="auto">
          <a:xfrm flipH="1">
            <a:off x="7924800" y="533400"/>
            <a:ext cx="685800" cy="685800"/>
          </a:xfrm>
          <a:prstGeom prst="line">
            <a:avLst/>
          </a:prstGeom>
          <a:noFill/>
          <a:ln w="57150">
            <a:solidFill>
              <a:schemeClr val="folHlink"/>
            </a:solidFill>
            <a:round/>
            <a:headEnd/>
            <a:tailEnd type="triangle" w="med" len="med"/>
          </a:ln>
        </p:spPr>
        <p:txBody>
          <a:bodyPr/>
          <a:lstStyle/>
          <a:p>
            <a:pPr>
              <a:defRPr/>
            </a:pPr>
            <a:endParaRPr lang="en-US"/>
          </a:p>
        </p:txBody>
      </p:sp>
      <p:sp>
        <p:nvSpPr>
          <p:cNvPr id="547849" name="Line 9"/>
          <p:cNvSpPr>
            <a:spLocks noChangeShapeType="1"/>
          </p:cNvSpPr>
          <p:nvPr/>
        </p:nvSpPr>
        <p:spPr bwMode="auto">
          <a:xfrm flipH="1">
            <a:off x="7620000" y="381000"/>
            <a:ext cx="457200" cy="685800"/>
          </a:xfrm>
          <a:prstGeom prst="line">
            <a:avLst/>
          </a:prstGeom>
          <a:noFill/>
          <a:ln w="57150">
            <a:solidFill>
              <a:schemeClr val="folHlink"/>
            </a:solidFill>
            <a:round/>
            <a:headEnd/>
            <a:tailEnd type="triangle" w="med" len="med"/>
          </a:ln>
        </p:spPr>
        <p:txBody>
          <a:bodyPr/>
          <a:lstStyle/>
          <a:p>
            <a:pPr>
              <a:defRPr/>
            </a:pPr>
            <a:endParaRPr lang="en-US"/>
          </a:p>
        </p:txBody>
      </p:sp>
      <p:sp>
        <p:nvSpPr>
          <p:cNvPr id="547851" name="Line 11"/>
          <p:cNvSpPr>
            <a:spLocks noChangeShapeType="1"/>
          </p:cNvSpPr>
          <p:nvPr/>
        </p:nvSpPr>
        <p:spPr bwMode="auto">
          <a:xfrm flipV="1">
            <a:off x="4800600" y="1371600"/>
            <a:ext cx="838200" cy="228600"/>
          </a:xfrm>
          <a:prstGeom prst="line">
            <a:avLst/>
          </a:prstGeom>
          <a:noFill/>
          <a:ln w="57150">
            <a:solidFill>
              <a:srgbClr val="FF0000"/>
            </a:solidFill>
            <a:round/>
            <a:headEnd/>
            <a:tailEnd type="triangle" w="med" len="med"/>
          </a:ln>
        </p:spPr>
        <p:txBody>
          <a:bodyPr/>
          <a:lstStyle/>
          <a:p>
            <a:pPr>
              <a:defRPr/>
            </a:pPr>
            <a:endParaRPr lang="en-US"/>
          </a:p>
        </p:txBody>
      </p:sp>
      <p:sp>
        <p:nvSpPr>
          <p:cNvPr id="547852" name="Freeform 12"/>
          <p:cNvSpPr/>
          <p:nvPr/>
        </p:nvSpPr>
        <p:spPr bwMode="auto">
          <a:xfrm>
            <a:off x="4800600" y="2133600"/>
            <a:ext cx="2133600" cy="965200"/>
          </a:xfrm>
          <a:custGeom>
            <a:avLst/>
            <a:gdLst>
              <a:gd name="T0" fmla="*/ 0 w 1344"/>
              <a:gd name="T1" fmla="*/ 0 h 608"/>
              <a:gd name="T2" fmla="*/ 2147483647 w 1344"/>
              <a:gd name="T3" fmla="*/ 2147483647 h 608"/>
              <a:gd name="T4" fmla="*/ 2147483647 w 1344"/>
              <a:gd name="T5" fmla="*/ 2147483647 h 608"/>
              <a:gd name="T6" fmla="*/ 0 60000 65536"/>
              <a:gd name="T7" fmla="*/ 0 60000 65536"/>
              <a:gd name="T8" fmla="*/ 0 60000 65536"/>
              <a:gd name="T9" fmla="*/ 0 w 1344"/>
              <a:gd name="T10" fmla="*/ 0 h 608"/>
              <a:gd name="T11" fmla="*/ 1344 w 1344"/>
              <a:gd name="T12" fmla="*/ 608 h 608"/>
            </a:gdLst>
            <a:ahLst/>
            <a:cxnLst>
              <a:cxn ang="T6">
                <a:pos x="T0" y="T1"/>
              </a:cxn>
              <a:cxn ang="T7">
                <a:pos x="T2" y="T3"/>
              </a:cxn>
              <a:cxn ang="T8">
                <a:pos x="T4" y="T5"/>
              </a:cxn>
            </a:cxnLst>
            <a:rect l="T9" t="T10" r="T11" b="T12"/>
            <a:pathLst>
              <a:path w="1344" h="608" extrusionOk="0">
                <a:moveTo>
                  <a:pt x="0" y="0"/>
                </a:moveTo>
                <a:cubicBezTo>
                  <a:pt x="272" y="224"/>
                  <a:pt x="544" y="448"/>
                  <a:pt x="768" y="528"/>
                </a:cubicBezTo>
                <a:cubicBezTo>
                  <a:pt x="992" y="608"/>
                  <a:pt x="1168" y="544"/>
                  <a:pt x="1344" y="480"/>
                </a:cubicBezTo>
              </a:path>
            </a:pathLst>
          </a:custGeom>
          <a:noFill/>
          <a:ln w="57150">
            <a:solidFill>
              <a:srgbClr val="CC00FF"/>
            </a:solidFill>
            <a:round/>
            <a:headEnd/>
            <a:tailEnd type="triangle" w="med" len="med"/>
          </a:ln>
        </p:spPr>
        <p:txBody>
          <a:bodyPr wrap="none"/>
          <a:lstStyle/>
          <a:p>
            <a:pPr>
              <a:defRPr/>
            </a:pPr>
            <a:endParaRPr lang="en-US"/>
          </a:p>
        </p:txBody>
      </p:sp>
      <p:sp>
        <p:nvSpPr>
          <p:cNvPr id="13324" name="Freeform 13"/>
          <p:cNvSpPr/>
          <p:nvPr/>
        </p:nvSpPr>
        <p:spPr bwMode="auto">
          <a:xfrm>
            <a:off x="6692900" y="1676400"/>
            <a:ext cx="184150" cy="369888"/>
          </a:xfrm>
          <a:custGeom>
            <a:avLst/>
            <a:gdLst>
              <a:gd name="T0" fmla="*/ 2147483647 w 1024"/>
              <a:gd name="T1" fmla="*/ 0 h 2544"/>
              <a:gd name="T2" fmla="*/ 2147483647 w 1024"/>
              <a:gd name="T3" fmla="*/ 2147483647 h 2544"/>
              <a:gd name="T4" fmla="*/ 2147483647 w 1024"/>
              <a:gd name="T5" fmla="*/ 2147483647 h 2544"/>
              <a:gd name="T6" fmla="*/ 2147483647 w 1024"/>
              <a:gd name="T7" fmla="*/ 2147483647 h 2544"/>
              <a:gd name="T8" fmla="*/ 2147483647 w 1024"/>
              <a:gd name="T9" fmla="*/ 2147483647 h 2544"/>
              <a:gd name="T10" fmla="*/ 0 60000 65536"/>
              <a:gd name="T11" fmla="*/ 0 60000 65536"/>
              <a:gd name="T12" fmla="*/ 0 60000 65536"/>
              <a:gd name="T13" fmla="*/ 0 60000 65536"/>
              <a:gd name="T14" fmla="*/ 0 60000 65536"/>
              <a:gd name="T15" fmla="*/ 0 w 1024"/>
              <a:gd name="T16" fmla="*/ 0 h 2544"/>
              <a:gd name="T17" fmla="*/ 1024 w 1024"/>
              <a:gd name="T18" fmla="*/ 2544 h 2544"/>
            </a:gdLst>
            <a:ahLst/>
            <a:cxnLst>
              <a:cxn ang="T10">
                <a:pos x="T0" y="T1"/>
              </a:cxn>
              <a:cxn ang="T11">
                <a:pos x="T2" y="T3"/>
              </a:cxn>
              <a:cxn ang="T12">
                <a:pos x="T4" y="T5"/>
              </a:cxn>
              <a:cxn ang="T13">
                <a:pos x="T6" y="T7"/>
              </a:cxn>
              <a:cxn ang="T14">
                <a:pos x="T8" y="T9"/>
              </a:cxn>
            </a:cxnLst>
            <a:rect l="T15" t="T16" r="T17" b="T18"/>
            <a:pathLst>
              <a:path w="1024" h="2544" extrusionOk="0">
                <a:moveTo>
                  <a:pt x="200" y="0"/>
                </a:moveTo>
                <a:cubicBezTo>
                  <a:pt x="100" y="80"/>
                  <a:pt x="0" y="160"/>
                  <a:pt x="104" y="384"/>
                </a:cubicBezTo>
                <a:cubicBezTo>
                  <a:pt x="208" y="608"/>
                  <a:pt x="680" y="1064"/>
                  <a:pt x="824" y="1344"/>
                </a:cubicBezTo>
                <a:cubicBezTo>
                  <a:pt x="968" y="1624"/>
                  <a:pt x="1024" y="1864"/>
                  <a:pt x="968" y="2064"/>
                </a:cubicBezTo>
                <a:cubicBezTo>
                  <a:pt x="912" y="2264"/>
                  <a:pt x="700" y="2404"/>
                  <a:pt x="488" y="2544"/>
                </a:cubicBezTo>
              </a:path>
            </a:pathLst>
          </a:custGeom>
          <a:noFill/>
          <a:ln w="57150">
            <a:solidFill>
              <a:srgbClr val="FC3C28"/>
            </a:solidFill>
            <a:round/>
            <a:headEnd type="triangle" w="med" len="med"/>
            <a:tailEnd type="triangle" w="med" len="med"/>
          </a:ln>
        </p:spPr>
        <p:txBody>
          <a:bodyPr wrap="none">
            <a:spAutoFit/>
          </a:bodyPr>
          <a:lstStyle/>
          <a:p>
            <a:pPr>
              <a:defRPr/>
            </a:pPr>
            <a:endParaRPr lang="en-US"/>
          </a:p>
        </p:txBody>
      </p:sp>
      <p:sp>
        <p:nvSpPr>
          <p:cNvPr id="13325" name="Text Box 14"/>
          <p:cNvSpPr txBox="1">
            <a:spLocks noChangeArrowheads="1"/>
          </p:cNvSpPr>
          <p:nvPr/>
        </p:nvSpPr>
        <p:spPr bwMode="auto">
          <a:xfrm>
            <a:off x="6781800" y="5410200"/>
            <a:ext cx="862013" cy="307975"/>
          </a:xfrm>
          <a:prstGeom prst="rect">
            <a:avLst/>
          </a:prstGeom>
          <a:noFill/>
          <a:ln w="57150">
            <a:noFill/>
            <a:miter lim="800000"/>
            <a:headEnd/>
            <a:tailEnd/>
          </a:ln>
        </p:spPr>
        <p:txBody>
          <a:bodyPr wrap="none">
            <a:spAutoFit/>
          </a:bodyPr>
          <a:lstStyle/>
          <a:p>
            <a:pPr>
              <a:defRPr/>
            </a:pPr>
            <a:r>
              <a:rPr lang="en-US" sz="1400">
                <a:solidFill>
                  <a:srgbClr val="000000"/>
                </a:solidFill>
                <a:latin typeface=".VnTime"/>
              </a:rPr>
              <a:t>T©y Ninh</a:t>
            </a:r>
            <a:endParaRPr/>
          </a:p>
        </p:txBody>
      </p:sp>
      <p:sp>
        <p:nvSpPr>
          <p:cNvPr id="13326" name="Text Box 15"/>
          <p:cNvSpPr txBox="1">
            <a:spLocks noChangeArrowheads="1"/>
          </p:cNvSpPr>
          <p:nvPr/>
        </p:nvSpPr>
        <p:spPr bwMode="auto">
          <a:xfrm>
            <a:off x="5943600" y="1219200"/>
            <a:ext cx="685800" cy="307975"/>
          </a:xfrm>
          <a:prstGeom prst="rect">
            <a:avLst/>
          </a:prstGeom>
          <a:noFill/>
          <a:ln w="57150">
            <a:noFill/>
            <a:miter lim="800000"/>
            <a:headEnd/>
            <a:tailEnd/>
          </a:ln>
        </p:spPr>
        <p:txBody>
          <a:bodyPr wrap="none">
            <a:spAutoFit/>
          </a:bodyPr>
          <a:lstStyle/>
          <a:p>
            <a:pPr>
              <a:defRPr/>
            </a:pPr>
            <a:r>
              <a:rPr lang="en-US" sz="1400">
                <a:solidFill>
                  <a:srgbClr val="000000"/>
                </a:solidFill>
                <a:latin typeface=".VnTime"/>
              </a:rPr>
              <a:t>S¬n La</a:t>
            </a:r>
            <a:endParaRPr/>
          </a:p>
        </p:txBody>
      </p:sp>
      <p:sp>
        <p:nvSpPr>
          <p:cNvPr id="13327" name="Text Box 16"/>
          <p:cNvSpPr txBox="1">
            <a:spLocks noChangeArrowheads="1"/>
          </p:cNvSpPr>
          <p:nvPr/>
        </p:nvSpPr>
        <p:spPr bwMode="auto">
          <a:xfrm>
            <a:off x="7010399" y="2362199"/>
            <a:ext cx="771525" cy="307975"/>
          </a:xfrm>
          <a:prstGeom prst="rect">
            <a:avLst/>
          </a:prstGeom>
          <a:noFill/>
          <a:ln w="57150">
            <a:noFill/>
            <a:miter lim="800000"/>
            <a:headEnd/>
            <a:tailEnd/>
          </a:ln>
        </p:spPr>
        <p:txBody>
          <a:bodyPr wrap="none">
            <a:spAutoFit/>
          </a:bodyPr>
          <a:lstStyle/>
          <a:p>
            <a:pPr>
              <a:defRPr/>
            </a:pPr>
            <a:r>
              <a:rPr lang="en-US" sz="1400">
                <a:solidFill>
                  <a:srgbClr val="000000"/>
                </a:solidFill>
                <a:latin typeface=".VnTime"/>
              </a:rPr>
              <a:t>Hµ TÜnh</a:t>
            </a:r>
            <a:endParaRPr/>
          </a:p>
        </p:txBody>
      </p:sp>
      <p:sp>
        <p:nvSpPr>
          <p:cNvPr id="13328" name="Text Box 17"/>
          <p:cNvSpPr txBox="1">
            <a:spLocks noChangeArrowheads="1"/>
          </p:cNvSpPr>
          <p:nvPr/>
        </p:nvSpPr>
        <p:spPr bwMode="auto">
          <a:xfrm>
            <a:off x="7239000" y="2667000"/>
            <a:ext cx="750888" cy="307975"/>
          </a:xfrm>
          <a:prstGeom prst="rect">
            <a:avLst/>
          </a:prstGeom>
          <a:noFill/>
          <a:ln w="57150">
            <a:noFill/>
            <a:miter lim="800000"/>
            <a:headEnd/>
            <a:tailEnd/>
          </a:ln>
        </p:spPr>
        <p:txBody>
          <a:bodyPr wrap="none">
            <a:spAutoFit/>
          </a:bodyPr>
          <a:lstStyle/>
          <a:p>
            <a:pPr>
              <a:defRPr/>
            </a:pPr>
            <a:r>
              <a:rPr lang="en-US" sz="1400">
                <a:solidFill>
                  <a:srgbClr val="000000"/>
                </a:solidFill>
                <a:latin typeface=".VnTime"/>
              </a:rPr>
              <a:t>Q.B×nh</a:t>
            </a:r>
            <a:endParaRPr/>
          </a:p>
        </p:txBody>
      </p:sp>
      <p:sp>
        <p:nvSpPr>
          <p:cNvPr id="13329" name="Text Box 18"/>
          <p:cNvSpPr txBox="1">
            <a:spLocks noChangeArrowheads="1"/>
          </p:cNvSpPr>
          <p:nvPr/>
        </p:nvSpPr>
        <p:spPr bwMode="auto">
          <a:xfrm>
            <a:off x="7467600" y="2895600"/>
            <a:ext cx="609600" cy="307975"/>
          </a:xfrm>
          <a:prstGeom prst="rect">
            <a:avLst/>
          </a:prstGeom>
          <a:noFill/>
          <a:ln w="57150">
            <a:noFill/>
            <a:miter lim="800000"/>
            <a:headEnd/>
            <a:tailEnd/>
          </a:ln>
        </p:spPr>
        <p:txBody>
          <a:bodyPr wrap="none">
            <a:spAutoFit/>
          </a:bodyPr>
          <a:lstStyle/>
          <a:p>
            <a:pPr>
              <a:defRPr/>
            </a:pPr>
            <a:r>
              <a:rPr lang="en-US" sz="1400">
                <a:solidFill>
                  <a:srgbClr val="000000"/>
                </a:solidFill>
                <a:latin typeface=".VnTime"/>
              </a:rPr>
              <a:t>Q. TrÞ</a:t>
            </a:r>
            <a:endParaRPr/>
          </a:p>
        </p:txBody>
      </p:sp>
      <p:sp>
        <p:nvSpPr>
          <p:cNvPr id="547863" name="Freeform 23"/>
          <p:cNvSpPr/>
          <p:nvPr/>
        </p:nvSpPr>
        <p:spPr bwMode="auto">
          <a:xfrm>
            <a:off x="4676775" y="2119313"/>
            <a:ext cx="2362199" cy="3352800"/>
          </a:xfrm>
          <a:custGeom>
            <a:avLst/>
            <a:gdLst>
              <a:gd name="T0" fmla="*/ 0 w 1488"/>
              <a:gd name="T1" fmla="*/ 0 h 2112"/>
              <a:gd name="T2" fmla="*/ 2147483647 w 1488"/>
              <a:gd name="T3" fmla="*/ 2147483647 h 2112"/>
              <a:gd name="T4" fmla="*/ 2147483647 w 1488"/>
              <a:gd name="T5" fmla="*/ 2147483647 h 2112"/>
              <a:gd name="T6" fmla="*/ 0 60000 65536"/>
              <a:gd name="T7" fmla="*/ 0 60000 65536"/>
              <a:gd name="T8" fmla="*/ 0 60000 65536"/>
              <a:gd name="T9" fmla="*/ 0 w 1488"/>
              <a:gd name="T10" fmla="*/ 0 h 2112"/>
              <a:gd name="T11" fmla="*/ 1488 w 1488"/>
              <a:gd name="T12" fmla="*/ 2112 h 2112"/>
            </a:gdLst>
            <a:ahLst/>
            <a:cxnLst>
              <a:cxn ang="T6">
                <a:pos x="T0" y="T1"/>
              </a:cxn>
              <a:cxn ang="T7">
                <a:pos x="T2" y="T3"/>
              </a:cxn>
              <a:cxn ang="T8">
                <a:pos x="T4" y="T5"/>
              </a:cxn>
            </a:cxnLst>
            <a:rect l="T9" t="T10" r="T11" b="T12"/>
            <a:pathLst>
              <a:path w="1488" h="2112" extrusionOk="0">
                <a:moveTo>
                  <a:pt x="0" y="0"/>
                </a:moveTo>
                <a:cubicBezTo>
                  <a:pt x="308" y="568"/>
                  <a:pt x="616" y="1136"/>
                  <a:pt x="864" y="1488"/>
                </a:cubicBezTo>
                <a:cubicBezTo>
                  <a:pt x="1112" y="1840"/>
                  <a:pt x="1300" y="1976"/>
                  <a:pt x="1488" y="2112"/>
                </a:cubicBezTo>
              </a:path>
            </a:pathLst>
          </a:custGeom>
          <a:noFill/>
          <a:ln w="57150">
            <a:solidFill>
              <a:srgbClr val="FF0000"/>
            </a:solidFill>
            <a:round/>
            <a:headEnd/>
            <a:tailEnd type="triangle" w="med" len="med"/>
          </a:ln>
        </p:spPr>
        <p:txBody>
          <a:bodyPr wrap="none"/>
          <a:lstStyle/>
          <a:p>
            <a:pPr>
              <a:defRPr/>
            </a:pPr>
            <a:endParaRPr lang="en-US"/>
          </a:p>
        </p:txBody>
      </p:sp>
      <p:sp>
        <p:nvSpPr>
          <p:cNvPr id="547864" name="Freeform 24"/>
          <p:cNvSpPr/>
          <p:nvPr/>
        </p:nvSpPr>
        <p:spPr bwMode="auto">
          <a:xfrm>
            <a:off x="4586288" y="2133600"/>
            <a:ext cx="1905000" cy="3835400"/>
          </a:xfrm>
          <a:custGeom>
            <a:avLst/>
            <a:gdLst>
              <a:gd name="T0" fmla="*/ 0 w 1152"/>
              <a:gd name="T1" fmla="*/ 0 h 2416"/>
              <a:gd name="T2" fmla="*/ 2147483647 w 1152"/>
              <a:gd name="T3" fmla="*/ 2147483647 h 2416"/>
              <a:gd name="T4" fmla="*/ 2147483647 w 1152"/>
              <a:gd name="T5" fmla="*/ 2147483647 h 2416"/>
              <a:gd name="T6" fmla="*/ 0 60000 65536"/>
              <a:gd name="T7" fmla="*/ 0 60000 65536"/>
              <a:gd name="T8" fmla="*/ 0 60000 65536"/>
              <a:gd name="T9" fmla="*/ 0 w 1152"/>
              <a:gd name="T10" fmla="*/ 0 h 2416"/>
              <a:gd name="T11" fmla="*/ 1152 w 1152"/>
              <a:gd name="T12" fmla="*/ 2416 h 2416"/>
            </a:gdLst>
            <a:ahLst/>
            <a:cxnLst>
              <a:cxn ang="T6">
                <a:pos x="T0" y="T1"/>
              </a:cxn>
              <a:cxn ang="T7">
                <a:pos x="T2" y="T3"/>
              </a:cxn>
              <a:cxn ang="T8">
                <a:pos x="T4" y="T5"/>
              </a:cxn>
            </a:cxnLst>
            <a:rect l="T9" t="T10" r="T11" b="T12"/>
            <a:pathLst>
              <a:path w="1152" h="2416" extrusionOk="0">
                <a:moveTo>
                  <a:pt x="0" y="0"/>
                </a:moveTo>
                <a:cubicBezTo>
                  <a:pt x="240" y="808"/>
                  <a:pt x="480" y="1616"/>
                  <a:pt x="672" y="2016"/>
                </a:cubicBezTo>
                <a:cubicBezTo>
                  <a:pt x="864" y="2416"/>
                  <a:pt x="1008" y="2408"/>
                  <a:pt x="1152" y="2400"/>
                </a:cubicBezTo>
              </a:path>
            </a:pathLst>
          </a:custGeom>
          <a:noFill/>
          <a:ln w="57150">
            <a:solidFill>
              <a:srgbClr val="009900"/>
            </a:solidFill>
            <a:round/>
            <a:headEnd/>
            <a:tailEnd type="triangle" w="med" len="med"/>
          </a:ln>
        </p:spPr>
        <p:txBody>
          <a:bodyPr wrap="none"/>
          <a:lstStyle/>
          <a:p>
            <a:pPr>
              <a:defRPr/>
            </a:pPr>
            <a:endParaRPr lang="en-US"/>
          </a:p>
        </p:txBody>
      </p:sp>
      <p:sp>
        <p:nvSpPr>
          <p:cNvPr id="547865" name="Freeform 25"/>
          <p:cNvSpPr/>
          <p:nvPr/>
        </p:nvSpPr>
        <p:spPr bwMode="auto">
          <a:xfrm>
            <a:off x="4495800" y="2214563"/>
            <a:ext cx="184150" cy="369887"/>
          </a:xfrm>
          <a:custGeom>
            <a:avLst/>
            <a:gdLst>
              <a:gd name="T0" fmla="*/ 0 w 2016"/>
              <a:gd name="T1" fmla="*/ 0 h 2896"/>
              <a:gd name="T2" fmla="*/ 2147483647 w 2016"/>
              <a:gd name="T3" fmla="*/ 2147483647 h 2896"/>
              <a:gd name="T4" fmla="*/ 2147483647 w 2016"/>
              <a:gd name="T5" fmla="*/ 2147483647 h 2896"/>
              <a:gd name="T6" fmla="*/ 2147483647 w 2016"/>
              <a:gd name="T7" fmla="*/ 2147483647 h 2896"/>
              <a:gd name="T8" fmla="*/ 0 60000 65536"/>
              <a:gd name="T9" fmla="*/ 0 60000 65536"/>
              <a:gd name="T10" fmla="*/ 0 60000 65536"/>
              <a:gd name="T11" fmla="*/ 0 60000 65536"/>
              <a:gd name="T12" fmla="*/ 0 w 2016"/>
              <a:gd name="T13" fmla="*/ 0 h 2896"/>
              <a:gd name="T14" fmla="*/ 2016 w 2016"/>
              <a:gd name="T15" fmla="*/ 2896 h 2896"/>
            </a:gdLst>
            <a:ahLst/>
            <a:cxnLst>
              <a:cxn ang="T8">
                <a:pos x="T0" y="T1"/>
              </a:cxn>
              <a:cxn ang="T9">
                <a:pos x="T2" y="T3"/>
              </a:cxn>
              <a:cxn ang="T10">
                <a:pos x="T4" y="T5"/>
              </a:cxn>
              <a:cxn ang="T11">
                <a:pos x="T6" y="T7"/>
              </a:cxn>
            </a:cxnLst>
            <a:rect l="T12" t="T13" r="T14" b="T15"/>
            <a:pathLst>
              <a:path w="2016" h="2896" extrusionOk="0">
                <a:moveTo>
                  <a:pt x="0" y="0"/>
                </a:moveTo>
                <a:cubicBezTo>
                  <a:pt x="184" y="936"/>
                  <a:pt x="368" y="1872"/>
                  <a:pt x="624" y="2352"/>
                </a:cubicBezTo>
                <a:cubicBezTo>
                  <a:pt x="880" y="2832"/>
                  <a:pt x="1304" y="2864"/>
                  <a:pt x="1536" y="2880"/>
                </a:cubicBezTo>
                <a:cubicBezTo>
                  <a:pt x="1768" y="2896"/>
                  <a:pt x="1892" y="2672"/>
                  <a:pt x="2016" y="2448"/>
                </a:cubicBezTo>
              </a:path>
            </a:pathLst>
          </a:custGeom>
          <a:noFill/>
          <a:ln w="57150">
            <a:solidFill>
              <a:srgbClr val="009900"/>
            </a:solidFill>
            <a:round/>
            <a:headEnd/>
            <a:tailEnd type="triangle" w="med" len="med"/>
          </a:ln>
        </p:spPr>
        <p:txBody>
          <a:bodyPr wrap="none">
            <a:spAutoFit/>
          </a:bodyPr>
          <a:lstStyle/>
          <a:p>
            <a:pPr>
              <a:defRPr/>
            </a:pPr>
            <a:endParaRPr lang="en-US"/>
          </a:p>
        </p:txBody>
      </p:sp>
      <p:sp>
        <p:nvSpPr>
          <p:cNvPr id="13333" name="Line 26"/>
          <p:cNvSpPr>
            <a:spLocks noChangeShapeType="1"/>
          </p:cNvSpPr>
          <p:nvPr/>
        </p:nvSpPr>
        <p:spPr bwMode="auto">
          <a:xfrm>
            <a:off x="5029200" y="1933575"/>
            <a:ext cx="1600200" cy="762000"/>
          </a:xfrm>
          <a:prstGeom prst="line">
            <a:avLst/>
          </a:prstGeom>
          <a:noFill/>
          <a:ln w="57150">
            <a:solidFill>
              <a:srgbClr val="FF0000"/>
            </a:solidFill>
            <a:round/>
            <a:headEnd/>
            <a:tailEnd type="triangle" w="med" len="med"/>
          </a:ln>
        </p:spPr>
        <p:txBody>
          <a:bodyPr/>
          <a:lstStyle/>
          <a:p>
            <a:pPr>
              <a:defRPr/>
            </a:pPr>
            <a:endParaRPr lang="en-US"/>
          </a:p>
        </p:txBody>
      </p:sp>
      <p:sp>
        <p:nvSpPr>
          <p:cNvPr id="547867" name="Text Box 27"/>
          <p:cNvSpPr txBox="1">
            <a:spLocks noChangeArrowheads="1"/>
          </p:cNvSpPr>
          <p:nvPr/>
        </p:nvSpPr>
        <p:spPr bwMode="auto">
          <a:xfrm>
            <a:off x="422275" y="1219200"/>
            <a:ext cx="3124200" cy="3046988"/>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algn="just">
              <a:defRPr/>
            </a:pPr>
            <a:r>
              <a:rPr lang="en-US" sz="3200">
                <a:latin typeface="Times New Roman"/>
                <a:cs typeface="Times New Roman"/>
              </a:rPr>
              <a:t>Nguồn ma tuý vào nước ta bằng nhiều con đường khác nhau, thủ đoạn cất dấu tinh vi, xảo quyệt </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heel spokes="1"/>
      </p:transition>
    </mc:Choice>
    <mc:Fallback xmlns:w="http://schemas.openxmlformats.org/wordprocessingml/2006/main" xmlns:m="http://schemas.openxmlformats.org/officeDocument/2006/math" xmlns="">
      <p:transition spd="slow" advClick="1">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47867"/>
                                        </p:tgtEl>
                                        <p:attrNameLst>
                                          <p:attrName>style.visibility</p:attrName>
                                        </p:attrNameLst>
                                      </p:cBhvr>
                                      <p:to>
                                        <p:strVal val="visible"/>
                                      </p:to>
                                    </p:set>
                                    <p:animEffect transition="in" filter="plus(in)">
                                      <p:cBhvr>
                                        <p:cTn id="7" dur="2000"/>
                                        <p:tgtEl>
                                          <p:spTgt spid="5478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47851"/>
                                        </p:tgtEl>
                                        <p:attrNameLst>
                                          <p:attrName>style.visibility</p:attrName>
                                        </p:attrNameLst>
                                      </p:cBhvr>
                                      <p:to>
                                        <p:strVal val="visible"/>
                                      </p:to>
                                    </p:set>
                                    <p:animEffect transition="in" filter="wipe(left)">
                                      <p:cBhvr>
                                        <p:cTn id="12" dur="500"/>
                                        <p:tgtEl>
                                          <p:spTgt spid="5478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47845"/>
                                        </p:tgtEl>
                                        <p:attrNameLst>
                                          <p:attrName>style.visibility</p:attrName>
                                        </p:attrNameLst>
                                      </p:cBhvr>
                                      <p:to>
                                        <p:strVal val="visible"/>
                                      </p:to>
                                    </p:set>
                                    <p:animEffect transition="in" filter="wipe(left)">
                                      <p:cBhvr>
                                        <p:cTn id="17" dur="500"/>
                                        <p:tgtEl>
                                          <p:spTgt spid="5478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47846"/>
                                        </p:tgtEl>
                                        <p:attrNameLst>
                                          <p:attrName>style.visibility</p:attrName>
                                        </p:attrNameLst>
                                      </p:cBhvr>
                                      <p:to>
                                        <p:strVal val="visible"/>
                                      </p:to>
                                    </p:set>
                                    <p:animEffect transition="in" filter="wipe(left)">
                                      <p:cBhvr>
                                        <p:cTn id="22" dur="500"/>
                                        <p:tgtEl>
                                          <p:spTgt spid="5478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47852"/>
                                        </p:tgtEl>
                                        <p:attrNameLst>
                                          <p:attrName>style.visibility</p:attrName>
                                        </p:attrNameLst>
                                      </p:cBhvr>
                                      <p:to>
                                        <p:strVal val="visible"/>
                                      </p:to>
                                    </p:set>
                                    <p:animEffect transition="in" filter="wipe(left)">
                                      <p:cBhvr>
                                        <p:cTn id="27" dur="500"/>
                                        <p:tgtEl>
                                          <p:spTgt spid="547852"/>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547863"/>
                                        </p:tgtEl>
                                        <p:attrNameLst>
                                          <p:attrName>style.visibility</p:attrName>
                                        </p:attrNameLst>
                                      </p:cBhvr>
                                      <p:to>
                                        <p:strVal val="visible"/>
                                      </p:to>
                                    </p:set>
                                    <p:animEffect transition="in" filter="wipe(left)">
                                      <p:cBhvr>
                                        <p:cTn id="30" dur="500"/>
                                        <p:tgtEl>
                                          <p:spTgt spid="54786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547864"/>
                                        </p:tgtEl>
                                        <p:attrNameLst>
                                          <p:attrName>style.visibility</p:attrName>
                                        </p:attrNameLst>
                                      </p:cBhvr>
                                      <p:to>
                                        <p:strVal val="visible"/>
                                      </p:to>
                                    </p:set>
                                    <p:animEffect transition="in" filter="wipe(up)">
                                      <p:cBhvr>
                                        <p:cTn id="35" dur="500"/>
                                        <p:tgtEl>
                                          <p:spTgt spid="54786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547865"/>
                                        </p:tgtEl>
                                        <p:attrNameLst>
                                          <p:attrName>style.visibility</p:attrName>
                                        </p:attrNameLst>
                                      </p:cBhvr>
                                      <p:to>
                                        <p:strVal val="visible"/>
                                      </p:to>
                                    </p:set>
                                    <p:animEffect transition="in" filter="wipe(up)">
                                      <p:cBhvr>
                                        <p:cTn id="38" dur="500"/>
                                        <p:tgtEl>
                                          <p:spTgt spid="547865"/>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547847"/>
                                        </p:tgtEl>
                                        <p:attrNameLst>
                                          <p:attrName>style.visibility</p:attrName>
                                        </p:attrNameLst>
                                      </p:cBhvr>
                                      <p:to>
                                        <p:strVal val="visible"/>
                                      </p:to>
                                    </p:set>
                                    <p:animEffect transition="in" filter="wipe(up)">
                                      <p:cBhvr>
                                        <p:cTn id="43" dur="500"/>
                                        <p:tgtEl>
                                          <p:spTgt spid="547847"/>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547849"/>
                                        </p:tgtEl>
                                        <p:attrNameLst>
                                          <p:attrName>style.visibility</p:attrName>
                                        </p:attrNameLst>
                                      </p:cBhvr>
                                      <p:to>
                                        <p:strVal val="visible"/>
                                      </p:to>
                                    </p:set>
                                    <p:animEffect transition="in" filter="wipe(up)">
                                      <p:cBhvr>
                                        <p:cTn id="46" dur="500"/>
                                        <p:tgtEl>
                                          <p:spTgt spid="547849"/>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547848"/>
                                        </p:tgtEl>
                                        <p:attrNameLst>
                                          <p:attrName>style.visibility</p:attrName>
                                        </p:attrNameLst>
                                      </p:cBhvr>
                                      <p:to>
                                        <p:strVal val="visible"/>
                                      </p:to>
                                    </p:set>
                                    <p:animEffect transition="in" filter="wipe(up)">
                                      <p:cBhvr>
                                        <p:cTn id="49" dur="500"/>
                                        <p:tgtEl>
                                          <p:spTgt spid="5478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45" grpId="0" animBg="1"/>
      <p:bldP spid="547846" grpId="0" animBg="1"/>
      <p:bldP spid="547847" grpId="0" animBg="1"/>
      <p:bldP spid="547848" grpId="0" animBg="1"/>
      <p:bldP spid="547849" grpId="0" animBg="1"/>
      <p:bldP spid="547851" grpId="0" animBg="1"/>
      <p:bldP spid="547852" grpId="0" animBg="1"/>
      <p:bldP spid="547863" grpId="0" animBg="1"/>
      <p:bldP spid="547864" grpId="0" animBg="1"/>
      <p:bldP spid="547865" grpId="0" animBg="1"/>
      <p:bldP spid="547867" grpId="0" animBg="1"/>
    </p:bldLst>
  </p:timing>
</p:sld>
</file>

<file path=ppt/slides/slide10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457200" y="304800"/>
            <a:ext cx="8229600" cy="6934200"/>
          </a:xfrm>
        </p:spPr>
        <p:txBody>
          <a:bodyPr/>
          <a:lstStyle/>
          <a:p>
            <a:pPr marL="0" indent="0" algn="just">
              <a:buFont typeface="Wingdings"/>
              <a:buNone/>
              <a:defRPr/>
            </a:pPr>
            <a:endParaRPr lang="en-US" sz="2800">
              <a:latin typeface="Times New Roman"/>
              <a:cs typeface="Times New Roman"/>
            </a:endParaRPr>
          </a:p>
          <a:p>
            <a:pPr marL="0" indent="0" algn="just">
              <a:buFont typeface="Wingdings"/>
              <a:buNone/>
              <a:defRPr/>
            </a:pPr>
            <a:endParaRPr lang="en-US" sz="2800">
              <a:latin typeface="Times New Roman"/>
              <a:cs typeface="Times New Roman"/>
            </a:endParaRPr>
          </a:p>
          <a:p>
            <a:pPr marL="0" indent="0" algn="just">
              <a:buFont typeface="Wingdings"/>
              <a:buNone/>
              <a:defRPr/>
            </a:pPr>
            <a:endParaRPr lang="en-US" sz="2800">
              <a:latin typeface="Times New Roman"/>
              <a:cs typeface="Times New Roman"/>
            </a:endParaRPr>
          </a:p>
          <a:p>
            <a:pPr marL="0" indent="0" algn="just">
              <a:buFont typeface="Wingdings"/>
              <a:buNone/>
              <a:defRPr/>
            </a:pPr>
            <a:r>
              <a:rPr lang="vi-VN" sz="2800">
                <a:latin typeface="Times New Roman"/>
                <a:cs typeface="Times New Roman"/>
              </a:rPr>
              <a:t>Luật phòng, chống ma túy ma túy được Quốc hội thông qua ngày 30/3/2021 tại kỳ họp thứ 11, khóa XIV và có hiệu lực từ ngày 01/01/2022. Luật số 73/2021/QH14, gồm 8 </a:t>
            </a:r>
            <a:r>
              <a:rPr lang="en-US" sz="2800">
                <a:latin typeface="Times New Roman"/>
                <a:cs typeface="Times New Roman"/>
              </a:rPr>
              <a:t>C</a:t>
            </a:r>
            <a:r>
              <a:rPr lang="vi-VN" sz="2800">
                <a:latin typeface="Times New Roman"/>
                <a:cs typeface="Times New Roman"/>
              </a:rPr>
              <a:t>hương và 55 điều</a:t>
            </a:r>
            <a:r>
              <a:rPr lang="en-US" sz="2800">
                <a:latin typeface="Times New Roman"/>
                <a:cs typeface="Times New Roman"/>
              </a:rPr>
              <a:t>.</a:t>
            </a:r>
            <a:endParaRPr lang="en-US"/>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457200" y="457200"/>
            <a:ext cx="8229600" cy="6019800"/>
          </a:xfrm>
        </p:spPr>
        <p:txBody>
          <a:bodyPr/>
          <a:lstStyle/>
          <a:p>
            <a:pPr marL="0" indent="0" algn="just">
              <a:buFont typeface="Wingdings"/>
              <a:buNone/>
              <a:defRPr/>
            </a:pPr>
            <a:r>
              <a:rPr lang="en-US">
                <a:latin typeface="Times New Roman"/>
                <a:cs typeface="Times New Roman"/>
              </a:rPr>
              <a:t>          </a:t>
            </a:r>
            <a:r>
              <a:rPr lang="vi-VN">
                <a:latin typeface="Times New Roman"/>
                <a:cs typeface="Times New Roman"/>
              </a:rPr>
              <a:t>Trước thực trạng người nghiện ngày càng trẻ hóa, Luật cũng đã có quy định đưa trẻ từ 12 tuổi đến 18 tuổi vào cai nghiện bắt buộc. Kịp thời ngăn chặn các hành vi vi phạm nhưng cũng đảm bảo tính nhân văn với nhiều quy định cụ thể, phù hợp với lứa tuổi.</a:t>
            </a:r>
            <a:endParaRPr lang="en-US">
              <a:latin typeface="Times New Roman"/>
              <a:cs typeface="Times New Roman"/>
            </a:endParaRPr>
          </a:p>
          <a:p>
            <a:pPr marL="0" indent="0" algn="just">
              <a:buFont typeface="Wingdings"/>
              <a:buNone/>
              <a:defRPr/>
            </a:pPr>
            <a:endParaRPr lang="en-US">
              <a:latin typeface="Times New Roman"/>
              <a:cs typeface="Times New Roman"/>
            </a:endParaRPr>
          </a:p>
          <a:p>
            <a:pPr marL="0" indent="0" algn="just">
              <a:buFont typeface="Wingdings"/>
              <a:buNone/>
              <a:defRPr/>
            </a:pPr>
            <a:r>
              <a:rPr lang="en-US">
                <a:latin typeface="Times New Roman"/>
                <a:cs typeface="Times New Roman"/>
              </a:rPr>
              <a:t>       Nội dung chi tiết đ</a:t>
            </a:r>
            <a:r>
              <a:rPr lang="vi-VN">
                <a:latin typeface="Times New Roman"/>
                <a:cs typeface="Times New Roman"/>
              </a:rPr>
              <a:t>ư</a:t>
            </a:r>
            <a:r>
              <a:rPr lang="en-US">
                <a:latin typeface="Times New Roman"/>
                <a:cs typeface="Times New Roman"/>
              </a:rPr>
              <a:t>ợc đăng trên cổng thông tin điện tử: </a:t>
            </a:r>
            <a:r>
              <a:rPr lang="en-US">
                <a:solidFill>
                  <a:srgbClr val="FFFF00"/>
                </a:solidFill>
                <a:latin typeface="Times New Roman"/>
                <a:cs typeface="Times New Roman"/>
              </a:rPr>
              <a:t>www.bocongan.gov.vn; www.congan.longan.gov.vn</a:t>
            </a:r>
            <a:endParaRPr/>
          </a:p>
          <a:p>
            <a:pPr marL="0" indent="0" algn="just">
              <a:buFont typeface="Wingdings"/>
              <a:buNone/>
              <a:defRPr/>
            </a:pPr>
            <a:endParaRPr lang="vi-VN">
              <a:latin typeface="Times New Roman"/>
              <a:cs typeface="Times New Roman"/>
            </a:endParaRPr>
          </a:p>
          <a:p>
            <a:pPr marL="0" indent="0">
              <a:buFont typeface="Wingdings"/>
              <a:buNone/>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2466" name="Rectangle 3"/>
          <p:cNvSpPr>
            <a:spLocks noChangeArrowheads="1"/>
          </p:cNvSpPr>
          <p:nvPr/>
        </p:nvSpPr>
        <p:spPr bwMode="auto">
          <a:xfrm>
            <a:off x="409575" y="1841500"/>
            <a:ext cx="8634413" cy="554038"/>
          </a:xfrm>
          <a:prstGeom prst="rect">
            <a:avLst/>
          </a:prstGeom>
          <a:noFill/>
          <a:ln>
            <a:noFill/>
          </a:ln>
        </p:spPr>
        <p:txBody>
          <a:bodyPr>
            <a:spAutoFit/>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l" defTabSz="914400">
              <a:lnSpc>
                <a:spcPct val="100000"/>
              </a:lnSpc>
              <a:spcBef>
                <a:spcPts val="0"/>
              </a:spcBef>
              <a:spcAft>
                <a:spcPts val="0"/>
              </a:spcAft>
              <a:buClrTx/>
              <a:buSzTx/>
              <a:buFontTx/>
              <a:buNone/>
              <a:defRPr/>
            </a:pPr>
            <a:r>
              <a:rPr lang="vi-VN" sz="3000" b="1" i="0" u="none" strike="noStrike" cap="none" spc="0">
                <a:ln>
                  <a:noFill/>
                </a:ln>
                <a:solidFill>
                  <a:srgbClr val="0070C0"/>
                </a:solidFill>
                <a:latin typeface=".VnTime"/>
                <a:ea typeface="Arial"/>
                <a:cs typeface="Arial"/>
              </a:rPr>
              <a:t>	</a:t>
            </a:r>
            <a:endParaRPr lang="vi-VN" sz="3300" b="0" i="0" u="none" strike="noStrike" cap="none" spc="0">
              <a:ln>
                <a:noFill/>
              </a:ln>
              <a:solidFill>
                <a:srgbClr val="FFFFFF"/>
              </a:solidFill>
              <a:latin typeface=".VnTime"/>
              <a:ea typeface="Arial"/>
              <a:cs typeface="Arial"/>
            </a:endParaRPr>
          </a:p>
        </p:txBody>
      </p:sp>
      <p:sp>
        <p:nvSpPr>
          <p:cNvPr id="62467" name="Title 1"/>
          <p:cNvSpPr txBox="1"/>
          <p:nvPr/>
        </p:nvSpPr>
        <p:spPr bwMode="auto">
          <a:xfrm>
            <a:off x="152400" y="533400"/>
            <a:ext cx="8839200" cy="620713"/>
          </a:xfrm>
          <a:prstGeom prst="rect">
            <a:avLst/>
          </a:prstGeom>
          <a:solidFill>
            <a:srgbClr val="FFFF00"/>
          </a:solidFill>
          <a:ln w="9525">
            <a:solidFill>
              <a:srgbClr val="FFFF00"/>
            </a:solidFill>
            <a:miter lim="800000"/>
            <a:headEnd/>
            <a:tailEnd/>
          </a:ln>
        </p:spPr>
        <p:txBody>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ctr" defTabSz="914400">
              <a:lnSpc>
                <a:spcPct val="90000"/>
              </a:lnSpc>
              <a:spcBef>
                <a:spcPts val="0"/>
              </a:spcBef>
              <a:spcAft>
                <a:spcPts val="0"/>
              </a:spcAft>
              <a:buClrTx/>
              <a:buSzTx/>
              <a:buFontTx/>
              <a:buNone/>
              <a:defRPr/>
            </a:pPr>
            <a:r>
              <a:rPr lang="vi-VN" sz="3200" b="1" i="0" u="none" strike="noStrike" cap="none" spc="0">
                <a:ln>
                  <a:noFill/>
                </a:ln>
                <a:solidFill>
                  <a:srgbClr val="FF0000"/>
                </a:solidFill>
                <a:latin typeface="Arial"/>
                <a:ea typeface="Arial"/>
                <a:cs typeface="Arial"/>
              </a:rPr>
              <a:t>Xử lý hành vi sử dụng trái phép chất ma túy</a:t>
            </a:r>
            <a:endParaRPr lang="en-US" sz="3200" b="1" i="0" u="none" strike="noStrike" cap="none" spc="0">
              <a:ln>
                <a:noFill/>
              </a:ln>
              <a:solidFill>
                <a:srgbClr val="FF0000"/>
              </a:solidFill>
              <a:latin typeface="Arial"/>
              <a:ea typeface="Arial"/>
              <a:cs typeface="Arial"/>
            </a:endParaRPr>
          </a:p>
        </p:txBody>
      </p:sp>
      <p:sp>
        <p:nvSpPr>
          <p:cNvPr id="59396" name="Rectangle 1"/>
          <p:cNvSpPr>
            <a:spLocks noChangeArrowheads="1"/>
          </p:cNvSpPr>
          <p:nvPr/>
        </p:nvSpPr>
        <p:spPr bwMode="auto">
          <a:xfrm>
            <a:off x="493713" y="1679575"/>
            <a:ext cx="8161337" cy="4110038"/>
          </a:xfrm>
          <a:prstGeom prst="rect">
            <a:avLst/>
          </a:prstGeom>
          <a:noFill/>
          <a:ln>
            <a:noFill/>
          </a:ln>
        </p:spPr>
        <p:txBody>
          <a:bodyPr>
            <a:spAutoFit/>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just" defTabSz="914400">
              <a:lnSpc>
                <a:spcPct val="100000"/>
              </a:lnSpc>
              <a:spcBef>
                <a:spcPts val="0"/>
              </a:spcBef>
              <a:spcAft>
                <a:spcPts val="0"/>
              </a:spcAft>
              <a:buClrTx/>
              <a:buSzTx/>
              <a:buFontTx/>
              <a:buNone/>
              <a:defRPr/>
            </a:pPr>
            <a:r>
              <a:rPr lang="en-US" sz="2700" b="1" i="0" u="none" strike="noStrike" cap="none" spc="0">
                <a:ln>
                  <a:noFill/>
                </a:ln>
                <a:solidFill>
                  <a:srgbClr val="333333"/>
                </a:solidFill>
                <a:latin typeface="small arial"/>
                <a:ea typeface="Arial"/>
                <a:cs typeface="Times New Roman"/>
              </a:rPr>
              <a:t>       </a:t>
            </a:r>
            <a:r>
              <a:rPr lang="vi-VN" sz="2700" b="1" i="0" u="none" strike="noStrike" cap="none" spc="0">
                <a:ln>
                  <a:noFill/>
                </a:ln>
                <a:solidFill>
                  <a:srgbClr val="FFFF00"/>
                </a:solidFill>
                <a:latin typeface="Times New Roman"/>
                <a:ea typeface="Arial"/>
                <a:cs typeface="Times New Roman"/>
              </a:rPr>
              <a:t>Vi phạm lần thứ nhất: </a:t>
            </a:r>
            <a:r>
              <a:rPr lang="vi-VN" sz="2700" b="0" i="0" u="none" strike="noStrike" cap="none" spc="0">
                <a:ln>
                  <a:noFill/>
                </a:ln>
                <a:solidFill>
                  <a:srgbClr val="FFFF00"/>
                </a:solidFill>
                <a:latin typeface="Times New Roman"/>
                <a:ea typeface="Arial"/>
                <a:cs typeface="Times New Roman"/>
              </a:rPr>
              <a:t>bị phạt tiền từ 1.000.000 đồng đến 2.000.000 đồng và bị quản lý tại xã, phường 12 tháng.</a:t>
            </a:r>
            <a:endParaRPr lang="en-US" sz="2700" b="0" i="0" u="none" strike="noStrike" cap="none" spc="0">
              <a:ln>
                <a:noFill/>
              </a:ln>
              <a:solidFill>
                <a:srgbClr val="FFFF00"/>
              </a:solidFill>
              <a:latin typeface="Times New Roman"/>
              <a:ea typeface="Arial"/>
              <a:cs typeface="Times New Roman"/>
            </a:endParaRPr>
          </a:p>
          <a:p>
            <a:pPr marL="0" marR="0" lvl="0" indent="0" algn="just" defTabSz="914400">
              <a:lnSpc>
                <a:spcPct val="100000"/>
              </a:lnSpc>
              <a:spcBef>
                <a:spcPts val="0"/>
              </a:spcBef>
              <a:spcAft>
                <a:spcPts val="0"/>
              </a:spcAft>
              <a:buClrTx/>
              <a:buSzTx/>
              <a:buFontTx/>
              <a:buNone/>
              <a:defRPr/>
            </a:pPr>
            <a:endParaRPr lang="vi-VN" sz="2700" b="0" i="0" u="none" strike="noStrike" cap="none" spc="0">
              <a:ln>
                <a:noFill/>
              </a:ln>
              <a:solidFill>
                <a:srgbClr val="FFFF00"/>
              </a:solidFill>
              <a:latin typeface="Times New Roman"/>
              <a:ea typeface="Arial"/>
              <a:cs typeface="Times New Roman"/>
            </a:endParaRPr>
          </a:p>
          <a:p>
            <a:pPr marL="0" marR="0" lvl="0" indent="0" algn="just" defTabSz="914400">
              <a:lnSpc>
                <a:spcPct val="100000"/>
              </a:lnSpc>
              <a:spcBef>
                <a:spcPts val="0"/>
              </a:spcBef>
              <a:spcAft>
                <a:spcPts val="0"/>
              </a:spcAft>
              <a:buClrTx/>
              <a:buSzTx/>
              <a:buFontTx/>
              <a:buNone/>
              <a:defRPr/>
            </a:pPr>
            <a:r>
              <a:rPr lang="en-US" sz="2700" b="1" i="0" u="none" strike="noStrike" cap="none" spc="0">
                <a:ln>
                  <a:noFill/>
                </a:ln>
                <a:solidFill>
                  <a:srgbClr val="FFFF00"/>
                </a:solidFill>
                <a:latin typeface="Times New Roman"/>
                <a:ea typeface="Arial"/>
                <a:cs typeface="Times New Roman"/>
              </a:rPr>
              <a:t>      </a:t>
            </a:r>
            <a:r>
              <a:rPr lang="vi-VN" sz="2700" b="1" i="0" u="none" strike="noStrike" cap="none" spc="0">
                <a:ln>
                  <a:noFill/>
                </a:ln>
                <a:solidFill>
                  <a:srgbClr val="FFFF00"/>
                </a:solidFill>
                <a:latin typeface="Times New Roman"/>
                <a:ea typeface="Arial"/>
                <a:cs typeface="Times New Roman"/>
              </a:rPr>
              <a:t>Vi phạm lần thứ hai: </a:t>
            </a:r>
            <a:r>
              <a:rPr lang="vi-VN" sz="2700" b="0" i="0" u="none" strike="noStrike" cap="none" spc="0">
                <a:ln>
                  <a:noFill/>
                </a:ln>
                <a:solidFill>
                  <a:srgbClr val="FFFF00"/>
                </a:solidFill>
                <a:latin typeface="Times New Roman"/>
                <a:ea typeface="Arial"/>
                <a:cs typeface="Times New Roman"/>
              </a:rPr>
              <a:t>Cai nghiện gia đình, cộng đồng 12 tháng.</a:t>
            </a:r>
            <a:endParaRPr lang="en-US" sz="2700" b="0" i="0" u="none" strike="noStrike" cap="none" spc="0">
              <a:ln>
                <a:noFill/>
              </a:ln>
              <a:solidFill>
                <a:srgbClr val="FFFF00"/>
              </a:solidFill>
              <a:latin typeface="Times New Roman"/>
              <a:ea typeface="Arial"/>
              <a:cs typeface="Times New Roman"/>
            </a:endParaRPr>
          </a:p>
          <a:p>
            <a:pPr marL="0" marR="0" lvl="0" indent="0" algn="just" defTabSz="914400">
              <a:lnSpc>
                <a:spcPct val="100000"/>
              </a:lnSpc>
              <a:spcBef>
                <a:spcPts val="0"/>
              </a:spcBef>
              <a:spcAft>
                <a:spcPts val="0"/>
              </a:spcAft>
              <a:buClrTx/>
              <a:buSzTx/>
              <a:buFontTx/>
              <a:buNone/>
              <a:defRPr/>
            </a:pPr>
            <a:endParaRPr lang="vi-VN" sz="2700" b="0" i="0" u="none" strike="noStrike" cap="none" spc="0">
              <a:ln>
                <a:noFill/>
              </a:ln>
              <a:solidFill>
                <a:srgbClr val="FFFF00"/>
              </a:solidFill>
              <a:latin typeface="Times New Roman"/>
              <a:ea typeface="Arial"/>
              <a:cs typeface="Times New Roman"/>
            </a:endParaRPr>
          </a:p>
          <a:p>
            <a:pPr marL="0" marR="0" lvl="0" indent="0" algn="just" defTabSz="914400">
              <a:lnSpc>
                <a:spcPct val="100000"/>
              </a:lnSpc>
              <a:spcBef>
                <a:spcPts val="0"/>
              </a:spcBef>
              <a:spcAft>
                <a:spcPts val="0"/>
              </a:spcAft>
              <a:buClrTx/>
              <a:buSzTx/>
              <a:buFontTx/>
              <a:buNone/>
              <a:defRPr/>
            </a:pPr>
            <a:r>
              <a:rPr lang="en-US" sz="2700" b="1" i="0" u="none" strike="noStrike" cap="none" spc="0">
                <a:ln>
                  <a:noFill/>
                </a:ln>
                <a:solidFill>
                  <a:srgbClr val="FFFF00"/>
                </a:solidFill>
                <a:latin typeface="Times New Roman"/>
                <a:ea typeface="Arial"/>
                <a:cs typeface="Times New Roman"/>
              </a:rPr>
              <a:t>       </a:t>
            </a:r>
            <a:r>
              <a:rPr lang="vi-VN" sz="2700" b="1" i="0" u="none" strike="noStrike" cap="none" spc="0">
                <a:ln>
                  <a:noFill/>
                </a:ln>
                <a:solidFill>
                  <a:srgbClr val="FFFF00"/>
                </a:solidFill>
                <a:latin typeface="Times New Roman"/>
                <a:ea typeface="Arial"/>
                <a:cs typeface="Times New Roman"/>
              </a:rPr>
              <a:t>Vi phạm lần thứ ba: </a:t>
            </a:r>
            <a:r>
              <a:rPr lang="vi-VN" sz="2700" b="0" i="0" u="none" strike="noStrike" cap="none" spc="0">
                <a:ln>
                  <a:noFill/>
                </a:ln>
                <a:solidFill>
                  <a:srgbClr val="FFFF00"/>
                </a:solidFill>
                <a:latin typeface="Times New Roman"/>
                <a:ea typeface="Arial"/>
                <a:cs typeface="Times New Roman"/>
              </a:rPr>
              <a:t>Cai nghiện bắt buộc tại Cơ sở cai nghiện ma túy Long An  từ 12 tháng đến 24 tháng.</a:t>
            </a:r>
            <a:endParaRPr/>
          </a:p>
          <a:p>
            <a:pPr marL="0" marR="0" lvl="0" indent="0" algn="just"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VnTime"/>
              <a:ea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9396">
                                            <p:txEl>
                                              <p:pRg st="0" end="0"/>
                                            </p:txEl>
                                          </p:spTgt>
                                        </p:tgtEl>
                                        <p:attrNameLst>
                                          <p:attrName>style.visibility</p:attrName>
                                        </p:attrNameLst>
                                      </p:cBhvr>
                                      <p:to>
                                        <p:strVal val="visible"/>
                                      </p:to>
                                    </p:set>
                                    <p:animEffect transition="in" filter="fade">
                                      <p:cBhvr>
                                        <p:cTn id="7" dur="750"/>
                                        <p:tgtEl>
                                          <p:spTgt spid="59396">
                                            <p:txEl>
                                              <p:pRg st="0" end="0"/>
                                            </p:txEl>
                                          </p:spTgt>
                                        </p:tgtEl>
                                      </p:cBhvr>
                                    </p:animEffect>
                                    <p:anim calcmode="lin" valueType="num">
                                      <p:cBhvr>
                                        <p:cTn id="8" dur="750" fill="hold"/>
                                        <p:tgtEl>
                                          <p:spTgt spid="59396">
                                            <p:txEl>
                                              <p:pRg st="0" end="0"/>
                                            </p:txEl>
                                          </p:spTgt>
                                        </p:tgtEl>
                                        <p:attrNameLst>
                                          <p:attrName>ppt_x</p:attrName>
                                        </p:attrNameLst>
                                      </p:cBhvr>
                                      <p:tavLst>
                                        <p:tav tm="0">
                                          <p:val>
                                            <p:strVal val="#ppt_x"/>
                                          </p:val>
                                        </p:tav>
                                        <p:tav tm="100000">
                                          <p:val>
                                            <p:strVal val="#ppt_x"/>
                                          </p:val>
                                        </p:tav>
                                      </p:tavLst>
                                    </p:anim>
                                    <p:anim calcmode="lin" valueType="num">
                                      <p:cBhvr>
                                        <p:cTn id="9" dur="750" fill="hold"/>
                                        <p:tgtEl>
                                          <p:spTgt spid="5939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nodeType="clickEffect">
                                  <p:stCondLst>
                                    <p:cond delay="0"/>
                                  </p:stCondLst>
                                  <p:childTnLst>
                                    <p:set>
                                      <p:cBhvr>
                                        <p:cTn id="13" dur="1" fill="hold">
                                          <p:stCondLst>
                                            <p:cond delay="0"/>
                                          </p:stCondLst>
                                        </p:cTn>
                                        <p:tgtEl>
                                          <p:spTgt spid="59396">
                                            <p:txEl>
                                              <p:pRg st="2" end="2"/>
                                            </p:txEl>
                                          </p:spTgt>
                                        </p:tgtEl>
                                        <p:attrNameLst>
                                          <p:attrName>style.visibility</p:attrName>
                                        </p:attrNameLst>
                                      </p:cBhvr>
                                      <p:to>
                                        <p:strVal val="visible"/>
                                      </p:to>
                                    </p:set>
                                    <p:animEffect transition="in" filter="fade">
                                      <p:cBhvr>
                                        <p:cTn id="14" dur="500"/>
                                        <p:tgtEl>
                                          <p:spTgt spid="59396">
                                            <p:txEl>
                                              <p:pRg st="2" end="2"/>
                                            </p:txEl>
                                          </p:spTgt>
                                        </p:tgtEl>
                                      </p:cBhvr>
                                    </p:animEffect>
                                    <p:anim calcmode="lin" valueType="num">
                                      <p:cBhvr>
                                        <p:cTn id="15" dur="500" fill="hold"/>
                                        <p:tgtEl>
                                          <p:spTgt spid="59396">
                                            <p:txEl>
                                              <p:pRg st="2" end="2"/>
                                            </p:txEl>
                                          </p:spTgt>
                                        </p:tgtEl>
                                        <p:attrNameLst>
                                          <p:attrName>ppt_x</p:attrName>
                                        </p:attrNameLst>
                                      </p:cBhvr>
                                      <p:tavLst>
                                        <p:tav tm="0">
                                          <p:val>
                                            <p:strVal val="#ppt_x"/>
                                          </p:val>
                                        </p:tav>
                                        <p:tav tm="100000">
                                          <p:val>
                                            <p:strVal val="#ppt_x"/>
                                          </p:val>
                                        </p:tav>
                                      </p:tavLst>
                                    </p:anim>
                                    <p:anim calcmode="lin" valueType="num">
                                      <p:cBhvr>
                                        <p:cTn id="16" dur="500" fill="hold"/>
                                        <p:tgtEl>
                                          <p:spTgt spid="5939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nodeType="clickEffect">
                                  <p:stCondLst>
                                    <p:cond delay="0"/>
                                  </p:stCondLst>
                                  <p:childTnLst>
                                    <p:set>
                                      <p:cBhvr>
                                        <p:cTn id="20" dur="1" fill="hold">
                                          <p:stCondLst>
                                            <p:cond delay="0"/>
                                          </p:stCondLst>
                                        </p:cTn>
                                        <p:tgtEl>
                                          <p:spTgt spid="59396">
                                            <p:txEl>
                                              <p:pRg st="4" end="4"/>
                                            </p:txEl>
                                          </p:spTgt>
                                        </p:tgtEl>
                                        <p:attrNameLst>
                                          <p:attrName>style.visibility</p:attrName>
                                        </p:attrNameLst>
                                      </p:cBhvr>
                                      <p:to>
                                        <p:strVal val="visible"/>
                                      </p:to>
                                    </p:set>
                                    <p:animEffect transition="in" filter="fade">
                                      <p:cBhvr>
                                        <p:cTn id="21" dur="500"/>
                                        <p:tgtEl>
                                          <p:spTgt spid="59396">
                                            <p:txEl>
                                              <p:pRg st="4" end="4"/>
                                            </p:txEl>
                                          </p:spTgt>
                                        </p:tgtEl>
                                      </p:cBhvr>
                                    </p:animEffect>
                                    <p:anim calcmode="lin" valueType="num">
                                      <p:cBhvr>
                                        <p:cTn id="22" dur="500" fill="hold"/>
                                        <p:tgtEl>
                                          <p:spTgt spid="59396">
                                            <p:txEl>
                                              <p:pRg st="4" end="4"/>
                                            </p:txEl>
                                          </p:spTgt>
                                        </p:tgtEl>
                                        <p:attrNameLst>
                                          <p:attrName>ppt_x</p:attrName>
                                        </p:attrNameLst>
                                      </p:cBhvr>
                                      <p:tavLst>
                                        <p:tav tm="0">
                                          <p:val>
                                            <p:strVal val="#ppt_x"/>
                                          </p:val>
                                        </p:tav>
                                        <p:tav tm="100000">
                                          <p:val>
                                            <p:strVal val="#ppt_x"/>
                                          </p:val>
                                        </p:tav>
                                      </p:tavLst>
                                    </p:anim>
                                    <p:anim calcmode="lin" valueType="num">
                                      <p:cBhvr>
                                        <p:cTn id="23" dur="500" fill="hold"/>
                                        <p:tgtEl>
                                          <p:spTgt spid="5939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3490" name="Rectangle 3"/>
          <p:cNvSpPr>
            <a:spLocks noChangeArrowheads="1"/>
          </p:cNvSpPr>
          <p:nvPr/>
        </p:nvSpPr>
        <p:spPr bwMode="auto">
          <a:xfrm>
            <a:off x="409575" y="1841500"/>
            <a:ext cx="8634413" cy="554038"/>
          </a:xfrm>
          <a:prstGeom prst="rect">
            <a:avLst/>
          </a:prstGeom>
          <a:noFill/>
          <a:ln>
            <a:noFill/>
          </a:ln>
        </p:spPr>
        <p:txBody>
          <a:bodyPr>
            <a:spAutoFit/>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l" defTabSz="914400">
              <a:lnSpc>
                <a:spcPct val="100000"/>
              </a:lnSpc>
              <a:spcBef>
                <a:spcPts val="0"/>
              </a:spcBef>
              <a:spcAft>
                <a:spcPts val="0"/>
              </a:spcAft>
              <a:buClrTx/>
              <a:buSzTx/>
              <a:buFontTx/>
              <a:buNone/>
              <a:defRPr/>
            </a:pPr>
            <a:r>
              <a:rPr lang="vi-VN" sz="3000" b="1" i="0" u="none" strike="noStrike" cap="none" spc="0">
                <a:ln>
                  <a:noFill/>
                </a:ln>
                <a:solidFill>
                  <a:srgbClr val="0070C0"/>
                </a:solidFill>
                <a:latin typeface=".VnTime"/>
                <a:ea typeface="Arial"/>
                <a:cs typeface="Arial"/>
              </a:rPr>
              <a:t>	</a:t>
            </a:r>
            <a:endParaRPr lang="vi-VN" sz="3300" b="0" i="0" u="none" strike="noStrike" cap="none" spc="0">
              <a:ln>
                <a:noFill/>
              </a:ln>
              <a:solidFill>
                <a:srgbClr val="FFFFFF"/>
              </a:solidFill>
              <a:latin typeface=".VnTime"/>
              <a:ea typeface="Arial"/>
              <a:cs typeface="Arial"/>
            </a:endParaRPr>
          </a:p>
        </p:txBody>
      </p:sp>
      <p:sp>
        <p:nvSpPr>
          <p:cNvPr id="63491" name="Title 1"/>
          <p:cNvSpPr txBox="1"/>
          <p:nvPr/>
        </p:nvSpPr>
        <p:spPr bwMode="auto">
          <a:xfrm>
            <a:off x="153988" y="365125"/>
            <a:ext cx="8532812" cy="620713"/>
          </a:xfrm>
          <a:prstGeom prst="rect">
            <a:avLst/>
          </a:prstGeom>
          <a:solidFill>
            <a:srgbClr val="FFFF00"/>
          </a:solidFill>
          <a:ln w="9525">
            <a:solidFill>
              <a:srgbClr val="FFFF00"/>
            </a:solidFill>
            <a:miter lim="800000"/>
            <a:headEnd/>
            <a:tailEnd/>
          </a:ln>
        </p:spPr>
        <p:txBody>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ctr" defTabSz="914400">
              <a:lnSpc>
                <a:spcPct val="90000"/>
              </a:lnSpc>
              <a:spcBef>
                <a:spcPts val="0"/>
              </a:spcBef>
              <a:spcAft>
                <a:spcPts val="0"/>
              </a:spcAft>
              <a:buClrTx/>
              <a:buSzTx/>
              <a:buFontTx/>
              <a:buNone/>
              <a:defRPr/>
            </a:pPr>
            <a:r>
              <a:rPr lang="vi-VN" sz="3300" b="1" i="0" u="none" strike="noStrike" cap="none" spc="0">
                <a:ln>
                  <a:noFill/>
                </a:ln>
                <a:solidFill>
                  <a:srgbClr val="FF0000"/>
                </a:solidFill>
                <a:latin typeface="Arial"/>
                <a:ea typeface="Arial"/>
                <a:cs typeface="Arial"/>
              </a:rPr>
              <a:t>Xử lý tội Mua bán trái phép ma túy</a:t>
            </a:r>
            <a:endParaRPr lang="en-US" sz="3300" b="1" i="0" u="none" strike="noStrike" cap="none" spc="0">
              <a:ln>
                <a:noFill/>
              </a:ln>
              <a:solidFill>
                <a:srgbClr val="FF0000"/>
              </a:solidFill>
              <a:latin typeface="Arial"/>
              <a:ea typeface="Arial"/>
              <a:cs typeface="Arial"/>
            </a:endParaRPr>
          </a:p>
        </p:txBody>
      </p:sp>
      <p:pic>
        <p:nvPicPr>
          <p:cNvPr id="63492" name="Picture 6" descr="Tội mua bán trái phép chất ma túy theo Điều 251 Bộ luật Hình sự"/>
          <p:cNvPicPr>
            <a:picLocks noChangeAspect="1" noChangeArrowheads="1"/>
          </p:cNvPicPr>
          <p:nvPr/>
        </p:nvPicPr>
        <p:blipFill>
          <a:blip r:embed="rId3"/>
          <a:stretch/>
        </p:blipFill>
        <p:spPr bwMode="auto">
          <a:xfrm>
            <a:off x="5391150" y="1477963"/>
            <a:ext cx="3448050" cy="4522787"/>
          </a:xfrm>
          <a:prstGeom prst="rect">
            <a:avLst/>
          </a:prstGeom>
          <a:noFill/>
          <a:ln>
            <a:noFill/>
          </a:ln>
        </p:spPr>
      </p:pic>
      <p:sp>
        <p:nvSpPr>
          <p:cNvPr id="9" name="Rectangle 8"/>
          <p:cNvSpPr/>
          <p:nvPr/>
        </p:nvSpPr>
        <p:spPr bwMode="auto">
          <a:xfrm>
            <a:off x="409575" y="1477963"/>
            <a:ext cx="4695825" cy="45227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a:lnSpc>
                <a:spcPct val="100000"/>
              </a:lnSpc>
              <a:spcBef>
                <a:spcPts val="0"/>
              </a:spcBef>
              <a:spcAft>
                <a:spcPts val="0"/>
              </a:spcAft>
              <a:buClrTx/>
              <a:buSzTx/>
              <a:buFontTx/>
              <a:buNone/>
              <a:defRPr/>
            </a:pPr>
            <a:r>
              <a:rPr lang="vi-VN" sz="2700" b="0" i="0" u="none" strike="noStrike" cap="none" spc="0">
                <a:ln>
                  <a:noFill/>
                </a:ln>
                <a:solidFill>
                  <a:srgbClr val="FFFFFF"/>
                </a:solidFill>
                <a:latin typeface="Arial"/>
                <a:ea typeface="Arial"/>
                <a:cs typeface="Arial"/>
              </a:rPr>
              <a:t>Nhẹ nhất từ </a:t>
            </a:r>
            <a:r>
              <a:rPr lang="vi-VN" sz="2700" b="0" i="0" u="none" strike="noStrike" cap="none" spc="0">
                <a:ln>
                  <a:noFill/>
                </a:ln>
                <a:solidFill>
                  <a:srgbClr val="FFFF00"/>
                </a:solidFill>
                <a:latin typeface="Times New Roman"/>
                <a:ea typeface="Arial"/>
                <a:cs typeface="Times New Roman"/>
              </a:rPr>
              <a:t>2 đến 7 năm tù giam</a:t>
            </a:r>
            <a:endParaRPr/>
          </a:p>
          <a:p>
            <a:pPr marL="0" marR="0" lvl="0" indent="0" algn="ctr" defTabSz="914400">
              <a:lnSpc>
                <a:spcPct val="100000"/>
              </a:lnSpc>
              <a:spcBef>
                <a:spcPts val="0"/>
              </a:spcBef>
              <a:spcAft>
                <a:spcPts val="0"/>
              </a:spcAft>
              <a:buClrTx/>
              <a:buSzTx/>
              <a:buFontTx/>
              <a:buNone/>
              <a:defRPr/>
            </a:pPr>
            <a:endParaRPr lang="vi-VN" sz="2700" b="0" i="0" u="none" strike="noStrike" cap="none" spc="0">
              <a:ln>
                <a:noFill/>
              </a:ln>
              <a:solidFill>
                <a:srgbClr val="FFFFFF"/>
              </a:solidFill>
              <a:latin typeface="Arial"/>
              <a:ea typeface="Arial"/>
              <a:cs typeface="Arial"/>
            </a:endParaRPr>
          </a:p>
          <a:p>
            <a:pPr marL="0" marR="0" lvl="0" indent="0" algn="ctr" defTabSz="914400">
              <a:lnSpc>
                <a:spcPct val="100000"/>
              </a:lnSpc>
              <a:spcBef>
                <a:spcPts val="0"/>
              </a:spcBef>
              <a:spcAft>
                <a:spcPts val="0"/>
              </a:spcAft>
              <a:buClrTx/>
              <a:buSzTx/>
              <a:buFontTx/>
              <a:buNone/>
              <a:defRPr/>
            </a:pPr>
            <a:r>
              <a:rPr lang="vi-VN" sz="2700" b="0" i="0" u="none" strike="noStrike" cap="none" spc="0">
                <a:ln>
                  <a:noFill/>
                </a:ln>
                <a:solidFill>
                  <a:srgbClr val="FFFFFF"/>
                </a:solidFill>
                <a:latin typeface="Arial"/>
                <a:ea typeface="Arial"/>
                <a:cs typeface="Arial"/>
              </a:rPr>
              <a:t>Tùy vào số lượng ma túy và tính chất, mức độ phạm tội có thể bị phạt tù</a:t>
            </a:r>
            <a:r>
              <a:rPr lang="en-US" sz="2700" b="0" i="0" u="none" strike="noStrike" cap="none" spc="0">
                <a:ln>
                  <a:noFill/>
                </a:ln>
                <a:solidFill>
                  <a:srgbClr val="FFFFFF"/>
                </a:solidFill>
                <a:latin typeface="Arial"/>
                <a:ea typeface="Arial"/>
                <a:cs typeface="Arial"/>
              </a:rPr>
              <a:t> chung thân</a:t>
            </a:r>
            <a:r>
              <a:rPr lang="vi-VN" sz="2700" b="0" i="0" u="none" strike="noStrike" cap="none" spc="0">
                <a:ln>
                  <a:noFill/>
                </a:ln>
                <a:solidFill>
                  <a:srgbClr val="FFFFFF"/>
                </a:solidFill>
                <a:latin typeface="Arial"/>
                <a:ea typeface="Arial"/>
                <a:cs typeface="Arial"/>
              </a:rPr>
              <a:t> tới </a:t>
            </a:r>
            <a:r>
              <a:rPr lang="vi-VN" sz="2700" b="0" i="0" u="none" strike="noStrike" cap="none" spc="0">
                <a:ln>
                  <a:noFill/>
                </a:ln>
                <a:solidFill>
                  <a:srgbClr val="FFFF00"/>
                </a:solidFill>
                <a:latin typeface="Arial"/>
                <a:ea typeface="Arial"/>
                <a:cs typeface="Arial"/>
              </a:rPr>
              <a:t>tử hình</a:t>
            </a:r>
            <a:endParaRPr lang="en-US" sz="1800" b="0" i="0" u="none" strike="noStrike" cap="none" spc="0">
              <a:ln>
                <a:noFill/>
              </a:ln>
              <a:solidFill>
                <a:srgbClr val="FFFF00"/>
              </a:solidFill>
              <a:latin typeface="Arial"/>
              <a:ea typeface="Arial"/>
              <a:cs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4514" name="Rectangle 3"/>
          <p:cNvSpPr>
            <a:spLocks noChangeArrowheads="1"/>
          </p:cNvSpPr>
          <p:nvPr/>
        </p:nvSpPr>
        <p:spPr bwMode="auto">
          <a:xfrm>
            <a:off x="409575" y="1841500"/>
            <a:ext cx="8634413" cy="554038"/>
          </a:xfrm>
          <a:prstGeom prst="rect">
            <a:avLst/>
          </a:prstGeom>
          <a:noFill/>
          <a:ln>
            <a:noFill/>
          </a:ln>
        </p:spPr>
        <p:txBody>
          <a:bodyPr>
            <a:spAutoFit/>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l" defTabSz="914400">
              <a:lnSpc>
                <a:spcPct val="100000"/>
              </a:lnSpc>
              <a:spcBef>
                <a:spcPts val="0"/>
              </a:spcBef>
              <a:spcAft>
                <a:spcPts val="0"/>
              </a:spcAft>
              <a:buClrTx/>
              <a:buSzTx/>
              <a:buFontTx/>
              <a:buNone/>
              <a:defRPr/>
            </a:pPr>
            <a:r>
              <a:rPr lang="vi-VN" sz="3000" b="1" i="0" u="none" strike="noStrike" cap="none" spc="0">
                <a:ln>
                  <a:noFill/>
                </a:ln>
                <a:solidFill>
                  <a:srgbClr val="0070C0"/>
                </a:solidFill>
                <a:latin typeface=".VnTime"/>
                <a:ea typeface="Arial"/>
                <a:cs typeface="Arial"/>
              </a:rPr>
              <a:t>	</a:t>
            </a:r>
            <a:endParaRPr lang="vi-VN" sz="3300" b="0" i="0" u="none" strike="noStrike" cap="none" spc="0">
              <a:ln>
                <a:noFill/>
              </a:ln>
              <a:solidFill>
                <a:srgbClr val="FFFFFF"/>
              </a:solidFill>
              <a:latin typeface=".VnTime"/>
              <a:ea typeface="Arial"/>
              <a:cs typeface="Arial"/>
            </a:endParaRPr>
          </a:p>
        </p:txBody>
      </p:sp>
      <p:sp>
        <p:nvSpPr>
          <p:cNvPr id="64515" name="Title 1"/>
          <p:cNvSpPr txBox="1"/>
          <p:nvPr/>
        </p:nvSpPr>
        <p:spPr bwMode="auto">
          <a:xfrm>
            <a:off x="123825" y="304800"/>
            <a:ext cx="8634413" cy="984250"/>
          </a:xfrm>
          <a:prstGeom prst="rect">
            <a:avLst/>
          </a:prstGeom>
          <a:solidFill>
            <a:srgbClr val="FFFF00"/>
          </a:solidFill>
          <a:ln w="9525">
            <a:solidFill>
              <a:srgbClr val="FFFF00"/>
            </a:solidFill>
            <a:miter lim="800000"/>
            <a:headEnd/>
            <a:tailEnd/>
          </a:ln>
        </p:spPr>
        <p:txBody>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ctr" defTabSz="914400">
              <a:lnSpc>
                <a:spcPct val="90000"/>
              </a:lnSpc>
              <a:spcBef>
                <a:spcPts val="0"/>
              </a:spcBef>
              <a:spcAft>
                <a:spcPts val="0"/>
              </a:spcAft>
              <a:buClrTx/>
              <a:buSzTx/>
              <a:buFontTx/>
              <a:buNone/>
              <a:defRPr/>
            </a:pPr>
            <a:r>
              <a:rPr lang="vi-VN" sz="3300" b="1" i="0" u="none" strike="noStrike" cap="none" spc="0">
                <a:ln>
                  <a:noFill/>
                </a:ln>
                <a:solidFill>
                  <a:srgbClr val="FF0000"/>
                </a:solidFill>
                <a:latin typeface="Arial"/>
                <a:ea typeface="Arial"/>
                <a:cs typeface="Arial"/>
              </a:rPr>
              <a:t>Xử lý tội Tàng trữ trái phép ma túy</a:t>
            </a:r>
            <a:endParaRPr/>
          </a:p>
          <a:p>
            <a:pPr marL="0" marR="0" lvl="0" indent="0" algn="ctr" defTabSz="914400">
              <a:lnSpc>
                <a:spcPct val="90000"/>
              </a:lnSpc>
              <a:spcBef>
                <a:spcPts val="0"/>
              </a:spcBef>
              <a:spcAft>
                <a:spcPts val="0"/>
              </a:spcAft>
              <a:buClrTx/>
              <a:buSzTx/>
              <a:buFontTx/>
              <a:buNone/>
              <a:defRPr/>
            </a:pPr>
            <a:r>
              <a:rPr lang="vi-VN" sz="3300" b="1" i="0" u="none" strike="noStrike" cap="none" spc="0">
                <a:ln>
                  <a:noFill/>
                </a:ln>
                <a:solidFill>
                  <a:srgbClr val="FF0000"/>
                </a:solidFill>
                <a:latin typeface="Arial"/>
                <a:ea typeface="Arial"/>
                <a:cs typeface="Arial"/>
              </a:rPr>
              <a:t>(Cất giấu chất ma túy)</a:t>
            </a:r>
            <a:endParaRPr lang="en-US" sz="3300" b="1" i="0" u="none" strike="noStrike" cap="none" spc="0">
              <a:ln>
                <a:noFill/>
              </a:ln>
              <a:solidFill>
                <a:srgbClr val="FF0000"/>
              </a:solidFill>
              <a:latin typeface="Arial"/>
              <a:ea typeface="Arial"/>
              <a:cs typeface="Arial"/>
            </a:endParaRPr>
          </a:p>
        </p:txBody>
      </p:sp>
      <p:sp>
        <p:nvSpPr>
          <p:cNvPr id="2" name="Rectangle 1"/>
          <p:cNvSpPr/>
          <p:nvPr/>
        </p:nvSpPr>
        <p:spPr bwMode="auto">
          <a:xfrm>
            <a:off x="147638" y="1752599"/>
            <a:ext cx="4933950" cy="4159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a:lnSpc>
                <a:spcPct val="100000"/>
              </a:lnSpc>
              <a:spcBef>
                <a:spcPts val="0"/>
              </a:spcBef>
              <a:spcAft>
                <a:spcPts val="0"/>
              </a:spcAft>
              <a:buClrTx/>
              <a:buSzTx/>
              <a:buFontTx/>
              <a:buNone/>
              <a:defRPr/>
            </a:pPr>
            <a:r>
              <a:rPr lang="vi-VN" sz="2700" b="0" i="0" u="none" strike="noStrike" cap="none" spc="0">
                <a:ln>
                  <a:noFill/>
                </a:ln>
                <a:solidFill>
                  <a:srgbClr val="FFFFFF"/>
                </a:solidFill>
                <a:latin typeface="Arial"/>
                <a:ea typeface="Arial"/>
                <a:cs typeface="Arial"/>
              </a:rPr>
              <a:t>Nhẹ nhất từ </a:t>
            </a:r>
            <a:r>
              <a:rPr lang="vi-VN" sz="2700" b="0" i="0" u="none" strike="noStrike" cap="none" spc="0">
                <a:ln>
                  <a:noFill/>
                </a:ln>
                <a:solidFill>
                  <a:srgbClr val="FFFF00"/>
                </a:solidFill>
                <a:latin typeface="Arial"/>
                <a:ea typeface="Arial"/>
                <a:cs typeface="Arial"/>
              </a:rPr>
              <a:t>1 đến 5 năm tù giam</a:t>
            </a:r>
            <a:endParaRPr/>
          </a:p>
          <a:p>
            <a:pPr marL="0" marR="0" lvl="0" indent="0" algn="ctr" defTabSz="914400">
              <a:lnSpc>
                <a:spcPct val="100000"/>
              </a:lnSpc>
              <a:spcBef>
                <a:spcPts val="0"/>
              </a:spcBef>
              <a:spcAft>
                <a:spcPts val="0"/>
              </a:spcAft>
              <a:buClrTx/>
              <a:buSzTx/>
              <a:buFontTx/>
              <a:buNone/>
              <a:defRPr/>
            </a:pPr>
            <a:endParaRPr lang="vi-VN" sz="2700" b="0" i="0" u="none" strike="noStrike" cap="none" spc="0">
              <a:ln>
                <a:noFill/>
              </a:ln>
              <a:solidFill>
                <a:srgbClr val="FFFFFF"/>
              </a:solidFill>
              <a:latin typeface="Arial"/>
              <a:ea typeface="Arial"/>
              <a:cs typeface="Arial"/>
            </a:endParaRPr>
          </a:p>
          <a:p>
            <a:pPr marL="0" marR="0" lvl="0" indent="0" algn="ctr" defTabSz="914400">
              <a:lnSpc>
                <a:spcPct val="100000"/>
              </a:lnSpc>
              <a:spcBef>
                <a:spcPts val="0"/>
              </a:spcBef>
              <a:spcAft>
                <a:spcPts val="0"/>
              </a:spcAft>
              <a:buClrTx/>
              <a:buSzTx/>
              <a:buFontTx/>
              <a:buNone/>
              <a:defRPr/>
            </a:pPr>
            <a:r>
              <a:rPr lang="vi-VN" sz="2700" b="0" i="0" u="none" strike="noStrike" cap="none" spc="0">
                <a:ln>
                  <a:noFill/>
                </a:ln>
                <a:solidFill>
                  <a:srgbClr val="FFFFFF"/>
                </a:solidFill>
                <a:latin typeface="Arial"/>
                <a:ea typeface="Arial"/>
                <a:cs typeface="Arial"/>
              </a:rPr>
              <a:t>Tùy vào khối lượng ma túy tàng trữ có thể bị phạt tù tới </a:t>
            </a:r>
            <a:r>
              <a:rPr lang="vi-VN" sz="2700" b="0" i="0" u="none" strike="noStrike" cap="none" spc="0">
                <a:ln>
                  <a:noFill/>
                </a:ln>
                <a:solidFill>
                  <a:srgbClr val="FFFF00"/>
                </a:solidFill>
                <a:latin typeface="Arial"/>
                <a:ea typeface="Arial"/>
                <a:cs typeface="Arial"/>
              </a:rPr>
              <a:t>chung thân</a:t>
            </a:r>
            <a:endParaRPr/>
          </a:p>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rial"/>
              <a:ea typeface="Arial"/>
              <a:cs typeface="Arial"/>
            </a:endParaRPr>
          </a:p>
        </p:txBody>
      </p:sp>
      <p:pic>
        <p:nvPicPr>
          <p:cNvPr id="64517" name="Picture 2" descr="https://long-an-admin-api.vts-paht.com/Upload/Img_CK/canh-bao/57859ad4-c94b-4caf-91c9-b81303d4a1e0.jpeg"/>
          <p:cNvPicPr>
            <a:picLocks noChangeAspect="1" noChangeArrowheads="1"/>
          </p:cNvPicPr>
          <p:nvPr/>
        </p:nvPicPr>
        <p:blipFill>
          <a:blip r:embed="rId3"/>
          <a:srcRect l="15721" r="10192"/>
          <a:stretch/>
        </p:blipFill>
        <p:spPr bwMode="auto">
          <a:xfrm>
            <a:off x="5072063" y="1765300"/>
            <a:ext cx="3829050" cy="415925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5538" name="Rectangle 3"/>
          <p:cNvSpPr>
            <a:spLocks noChangeArrowheads="1"/>
          </p:cNvSpPr>
          <p:nvPr/>
        </p:nvSpPr>
        <p:spPr bwMode="auto">
          <a:xfrm>
            <a:off x="409575" y="1841500"/>
            <a:ext cx="8634413" cy="554038"/>
          </a:xfrm>
          <a:prstGeom prst="rect">
            <a:avLst/>
          </a:prstGeom>
          <a:noFill/>
          <a:ln>
            <a:noFill/>
          </a:ln>
        </p:spPr>
        <p:txBody>
          <a:bodyPr>
            <a:spAutoFit/>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l" defTabSz="914400">
              <a:lnSpc>
                <a:spcPct val="100000"/>
              </a:lnSpc>
              <a:spcBef>
                <a:spcPts val="0"/>
              </a:spcBef>
              <a:spcAft>
                <a:spcPts val="0"/>
              </a:spcAft>
              <a:buClrTx/>
              <a:buSzTx/>
              <a:buFontTx/>
              <a:buNone/>
              <a:defRPr/>
            </a:pPr>
            <a:r>
              <a:rPr lang="vi-VN" sz="3000" b="1" i="0" u="none" strike="noStrike" cap="none" spc="0">
                <a:ln>
                  <a:noFill/>
                </a:ln>
                <a:solidFill>
                  <a:srgbClr val="0070C0"/>
                </a:solidFill>
                <a:latin typeface=".VnTime"/>
                <a:ea typeface="Arial"/>
                <a:cs typeface="Arial"/>
              </a:rPr>
              <a:t>	</a:t>
            </a:r>
            <a:endParaRPr lang="vi-VN" sz="3300" b="0" i="0" u="none" strike="noStrike" cap="none" spc="0">
              <a:ln>
                <a:noFill/>
              </a:ln>
              <a:solidFill>
                <a:srgbClr val="FFFFFF"/>
              </a:solidFill>
              <a:latin typeface=".VnTime"/>
              <a:ea typeface="Arial"/>
              <a:cs typeface="Arial"/>
            </a:endParaRPr>
          </a:p>
        </p:txBody>
      </p:sp>
      <p:sp>
        <p:nvSpPr>
          <p:cNvPr id="65539" name="Title 1"/>
          <p:cNvSpPr txBox="1"/>
          <p:nvPr/>
        </p:nvSpPr>
        <p:spPr bwMode="auto">
          <a:xfrm>
            <a:off x="0" y="492125"/>
            <a:ext cx="9144000" cy="985838"/>
          </a:xfrm>
          <a:prstGeom prst="rect">
            <a:avLst/>
          </a:prstGeom>
          <a:solidFill>
            <a:srgbClr val="FFFF00"/>
          </a:solidFill>
          <a:ln w="9525">
            <a:solidFill>
              <a:srgbClr val="FFFF00"/>
            </a:solidFill>
            <a:miter lim="800000"/>
            <a:headEnd/>
            <a:tailEnd/>
          </a:ln>
        </p:spPr>
        <p:txBody>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ctr" defTabSz="914400">
              <a:lnSpc>
                <a:spcPct val="90000"/>
              </a:lnSpc>
              <a:spcBef>
                <a:spcPts val="0"/>
              </a:spcBef>
              <a:spcAft>
                <a:spcPts val="0"/>
              </a:spcAft>
              <a:buClrTx/>
              <a:buSzTx/>
              <a:buFontTx/>
              <a:buNone/>
              <a:defRPr/>
            </a:pPr>
            <a:r>
              <a:rPr lang="vi-VN" sz="3300" b="1" i="0" u="none" strike="noStrike" cap="none" spc="0">
                <a:ln>
                  <a:noFill/>
                </a:ln>
                <a:solidFill>
                  <a:srgbClr val="FF0000"/>
                </a:solidFill>
                <a:latin typeface="Arial"/>
                <a:ea typeface="Arial"/>
                <a:cs typeface="Arial"/>
              </a:rPr>
              <a:t>Xử lý tội Vận chuyển trái phép ma túy</a:t>
            </a:r>
            <a:endParaRPr lang="en-US" sz="3300" b="1" i="0" u="none" strike="noStrike" cap="none" spc="0">
              <a:ln>
                <a:noFill/>
              </a:ln>
              <a:solidFill>
                <a:srgbClr val="FF0000"/>
              </a:solidFill>
              <a:latin typeface="Arial"/>
              <a:ea typeface="Arial"/>
              <a:cs typeface="Arial"/>
            </a:endParaRPr>
          </a:p>
        </p:txBody>
      </p:sp>
      <p:sp>
        <p:nvSpPr>
          <p:cNvPr id="2" name="Rectangle 1"/>
          <p:cNvSpPr/>
          <p:nvPr/>
        </p:nvSpPr>
        <p:spPr bwMode="auto">
          <a:xfrm>
            <a:off x="153988" y="1841500"/>
            <a:ext cx="3667125" cy="452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a:lnSpc>
                <a:spcPct val="100000"/>
              </a:lnSpc>
              <a:spcBef>
                <a:spcPts val="0"/>
              </a:spcBef>
              <a:spcAft>
                <a:spcPts val="0"/>
              </a:spcAft>
              <a:buClrTx/>
              <a:buSzTx/>
              <a:buFontTx/>
              <a:buNone/>
              <a:defRPr/>
            </a:pPr>
            <a:r>
              <a:rPr lang="vi-VN" sz="2700" b="0" i="0" u="none" strike="noStrike" cap="none" spc="0">
                <a:ln>
                  <a:noFill/>
                </a:ln>
                <a:solidFill>
                  <a:srgbClr val="FFFFFF"/>
                </a:solidFill>
                <a:latin typeface="Arial"/>
                <a:ea typeface="Arial"/>
                <a:cs typeface="Arial"/>
              </a:rPr>
              <a:t>Nhẹ nhất từ </a:t>
            </a:r>
            <a:r>
              <a:rPr lang="vi-VN" sz="2700" b="0" i="0" u="none" strike="noStrike" cap="none" spc="0">
                <a:ln>
                  <a:noFill/>
                </a:ln>
                <a:solidFill>
                  <a:srgbClr val="FFFF00"/>
                </a:solidFill>
                <a:latin typeface="Arial"/>
                <a:ea typeface="Arial"/>
                <a:cs typeface="Arial"/>
              </a:rPr>
              <a:t>2 đến 7 năm tù giam</a:t>
            </a:r>
            <a:endParaRPr/>
          </a:p>
          <a:p>
            <a:pPr marL="0" marR="0" lvl="0" indent="0" algn="ctr" defTabSz="914400">
              <a:lnSpc>
                <a:spcPct val="100000"/>
              </a:lnSpc>
              <a:spcBef>
                <a:spcPts val="0"/>
              </a:spcBef>
              <a:spcAft>
                <a:spcPts val="0"/>
              </a:spcAft>
              <a:buClrTx/>
              <a:buSzTx/>
              <a:buFontTx/>
              <a:buNone/>
              <a:defRPr/>
            </a:pPr>
            <a:endParaRPr lang="vi-VN" sz="2700" b="0" i="0" u="none" strike="noStrike" cap="none" spc="0">
              <a:ln>
                <a:noFill/>
              </a:ln>
              <a:solidFill>
                <a:srgbClr val="FFFFFF"/>
              </a:solidFill>
              <a:latin typeface="Arial"/>
              <a:ea typeface="Arial"/>
              <a:cs typeface="Arial"/>
            </a:endParaRPr>
          </a:p>
          <a:p>
            <a:pPr marL="0" marR="0" lvl="0" indent="0" algn="ctr" defTabSz="914400">
              <a:lnSpc>
                <a:spcPct val="100000"/>
              </a:lnSpc>
              <a:spcBef>
                <a:spcPts val="0"/>
              </a:spcBef>
              <a:spcAft>
                <a:spcPts val="0"/>
              </a:spcAft>
              <a:buClrTx/>
              <a:buSzTx/>
              <a:buFontTx/>
              <a:buNone/>
              <a:defRPr/>
            </a:pPr>
            <a:r>
              <a:rPr lang="vi-VN" sz="2700" b="0" i="0" u="none" strike="noStrike" cap="none" spc="0">
                <a:ln>
                  <a:noFill/>
                </a:ln>
                <a:solidFill>
                  <a:srgbClr val="FFFFFF"/>
                </a:solidFill>
                <a:latin typeface="Arial"/>
                <a:ea typeface="Arial"/>
                <a:cs typeface="Arial"/>
              </a:rPr>
              <a:t>Tùy vào khối lượng ma túy vận chuyển có thể bị phạt tù tới</a:t>
            </a:r>
            <a:r>
              <a:rPr lang="vi-VN" sz="2700" b="0" i="0" u="none" strike="noStrike" cap="none" spc="0">
                <a:ln>
                  <a:noFill/>
                </a:ln>
                <a:solidFill>
                  <a:srgbClr val="FFFF00"/>
                </a:solidFill>
                <a:latin typeface="Arial"/>
                <a:ea typeface="Arial"/>
                <a:cs typeface="Arial"/>
              </a:rPr>
              <a:t> tử hình</a:t>
            </a:r>
            <a:endParaRPr/>
          </a:p>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rial"/>
              <a:ea typeface="Arial"/>
              <a:cs typeface="Arial"/>
            </a:endParaRPr>
          </a:p>
        </p:txBody>
      </p:sp>
      <p:pic>
        <p:nvPicPr>
          <p:cNvPr id="65541" name="Picture 2" descr="Tin tức Vận chuyển trái phép chất ma tuý mới nhất hôm nay trên VnExpress"/>
          <p:cNvPicPr>
            <a:picLocks noChangeAspect="1" noChangeArrowheads="1"/>
          </p:cNvPicPr>
          <p:nvPr/>
        </p:nvPicPr>
        <p:blipFill>
          <a:blip r:embed="rId3"/>
          <a:srcRect l="7724" r="3811"/>
          <a:stretch/>
        </p:blipFill>
        <p:spPr bwMode="auto">
          <a:xfrm>
            <a:off x="3951288" y="1841500"/>
            <a:ext cx="5167312" cy="4524375"/>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6562" name="Rectangle 3"/>
          <p:cNvSpPr>
            <a:spLocks noChangeArrowheads="1"/>
          </p:cNvSpPr>
          <p:nvPr/>
        </p:nvSpPr>
        <p:spPr bwMode="auto">
          <a:xfrm>
            <a:off x="409575" y="1841500"/>
            <a:ext cx="8634413" cy="554038"/>
          </a:xfrm>
          <a:prstGeom prst="rect">
            <a:avLst/>
          </a:prstGeom>
          <a:noFill/>
          <a:ln>
            <a:noFill/>
          </a:ln>
        </p:spPr>
        <p:txBody>
          <a:bodyPr>
            <a:spAutoFit/>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l" defTabSz="914400">
              <a:lnSpc>
                <a:spcPct val="100000"/>
              </a:lnSpc>
              <a:spcBef>
                <a:spcPts val="0"/>
              </a:spcBef>
              <a:spcAft>
                <a:spcPts val="0"/>
              </a:spcAft>
              <a:buClrTx/>
              <a:buSzTx/>
              <a:buFontTx/>
              <a:buNone/>
              <a:defRPr/>
            </a:pPr>
            <a:r>
              <a:rPr lang="vi-VN" sz="3000" b="1" i="0" u="none" strike="noStrike" cap="none" spc="0">
                <a:ln>
                  <a:noFill/>
                </a:ln>
                <a:solidFill>
                  <a:srgbClr val="0070C0"/>
                </a:solidFill>
                <a:latin typeface=".VnTime"/>
                <a:ea typeface="Arial"/>
                <a:cs typeface="Arial"/>
              </a:rPr>
              <a:t>	</a:t>
            </a:r>
            <a:endParaRPr lang="vi-VN" sz="3300" b="0" i="0" u="none" strike="noStrike" cap="none" spc="0">
              <a:ln>
                <a:noFill/>
              </a:ln>
              <a:solidFill>
                <a:srgbClr val="FFFFFF"/>
              </a:solidFill>
              <a:latin typeface=".VnTime"/>
              <a:ea typeface="Arial"/>
              <a:cs typeface="Arial"/>
            </a:endParaRPr>
          </a:p>
        </p:txBody>
      </p:sp>
      <p:sp>
        <p:nvSpPr>
          <p:cNvPr id="66563" name="Title 1"/>
          <p:cNvSpPr txBox="1"/>
          <p:nvPr/>
        </p:nvSpPr>
        <p:spPr bwMode="auto">
          <a:xfrm>
            <a:off x="400050" y="469900"/>
            <a:ext cx="8524875" cy="893763"/>
          </a:xfrm>
          <a:prstGeom prst="rect">
            <a:avLst/>
          </a:prstGeom>
          <a:solidFill>
            <a:srgbClr val="FFFF00"/>
          </a:solidFill>
          <a:ln w="9525">
            <a:solidFill>
              <a:srgbClr val="FFFF00"/>
            </a:solidFill>
            <a:miter lim="800000"/>
            <a:headEnd/>
            <a:tailEnd/>
          </a:ln>
        </p:spPr>
        <p:txBody>
          <a:bodyPr/>
          <a:lstStyle>
            <a:lvl1pPr>
              <a:spcBef>
                <a:spcPts val="0"/>
              </a:spcBef>
              <a:buClr>
                <a:schemeClr val="hlink"/>
              </a:buClr>
              <a:buSzPct val="80000"/>
              <a:buFont typeface="Wingdings"/>
              <a:buChar char="Ø"/>
              <a:defRPr sz="3200">
                <a:solidFill>
                  <a:schemeClr val="tx1"/>
                </a:solidFill>
                <a:latin typeface="Arial"/>
              </a:defRPr>
            </a:lvl1pPr>
            <a:lvl2pPr marL="742950" indent="-285750">
              <a:spcBef>
                <a:spcPts val="0"/>
              </a:spcBef>
              <a:buClr>
                <a:schemeClr val="tx2"/>
              </a:buClr>
              <a:buSzPct val="50000"/>
              <a:buFont typeface="Wingdings"/>
              <a:buChar char="l"/>
              <a:defRPr sz="2800">
                <a:solidFill>
                  <a:schemeClr val="tx1"/>
                </a:solidFill>
                <a:latin typeface="Arial"/>
              </a:defRPr>
            </a:lvl2pPr>
            <a:lvl3pPr marL="1143000" indent="-228600">
              <a:spcBef>
                <a:spcPts val="0"/>
              </a:spcBef>
              <a:buClr>
                <a:schemeClr val="accent2"/>
              </a:buClr>
              <a:buChar char="•"/>
              <a:defRPr sz="2400">
                <a:solidFill>
                  <a:schemeClr val="tx1"/>
                </a:solidFill>
                <a:latin typeface="Arial"/>
              </a:defRPr>
            </a:lvl3pPr>
            <a:lvl4pPr marL="1600200" indent="-228600">
              <a:spcBef>
                <a:spcPts val="0"/>
              </a:spcBef>
              <a:buClr>
                <a:schemeClr val="folHlink"/>
              </a:buClr>
              <a:buSzPct val="50000"/>
              <a:buFont typeface="Wingdings"/>
              <a:buChar char="l"/>
              <a:defRPr sz="2000">
                <a:solidFill>
                  <a:schemeClr val="tx1"/>
                </a:solidFill>
                <a:latin typeface="Arial"/>
              </a:defRPr>
            </a:lvl4pPr>
            <a:lvl5pPr marL="2057400" indent="-228600">
              <a:spcBef>
                <a:spcPts val="0"/>
              </a:spcBef>
              <a:buClr>
                <a:schemeClr val="hlink"/>
              </a:buClr>
              <a:buChar char="•"/>
              <a:defRPr sz="2000">
                <a:solidFill>
                  <a:schemeClr val="tx1"/>
                </a:solidFill>
                <a:latin typeface="Arial"/>
              </a:defRPr>
            </a:lvl5pPr>
            <a:lvl6pPr marL="2514600" indent="-228600">
              <a:spcBef>
                <a:spcPts val="0"/>
              </a:spcBef>
              <a:spcAft>
                <a:spcPts val="0"/>
              </a:spcAft>
              <a:buClr>
                <a:schemeClr val="hlink"/>
              </a:buClr>
              <a:buChar char="•"/>
              <a:defRPr sz="2000">
                <a:solidFill>
                  <a:schemeClr val="tx1"/>
                </a:solidFill>
                <a:latin typeface="Arial"/>
              </a:defRPr>
            </a:lvl6pPr>
            <a:lvl7pPr marL="2971800" indent="-228600">
              <a:spcBef>
                <a:spcPts val="0"/>
              </a:spcBef>
              <a:spcAft>
                <a:spcPts val="0"/>
              </a:spcAft>
              <a:buClr>
                <a:schemeClr val="hlink"/>
              </a:buClr>
              <a:buChar char="•"/>
              <a:defRPr sz="2000">
                <a:solidFill>
                  <a:schemeClr val="tx1"/>
                </a:solidFill>
                <a:latin typeface="Arial"/>
              </a:defRPr>
            </a:lvl7pPr>
            <a:lvl8pPr marL="3429000" indent="-228600">
              <a:spcBef>
                <a:spcPts val="0"/>
              </a:spcBef>
              <a:spcAft>
                <a:spcPts val="0"/>
              </a:spcAft>
              <a:buClr>
                <a:schemeClr val="hlink"/>
              </a:buClr>
              <a:buChar char="•"/>
              <a:defRPr sz="2000">
                <a:solidFill>
                  <a:schemeClr val="tx1"/>
                </a:solidFill>
                <a:latin typeface="Arial"/>
              </a:defRPr>
            </a:lvl8pPr>
            <a:lvl9pPr marL="3886200" indent="-228600">
              <a:spcBef>
                <a:spcPts val="0"/>
              </a:spcBef>
              <a:spcAft>
                <a:spcPts val="0"/>
              </a:spcAft>
              <a:buClr>
                <a:schemeClr val="hlink"/>
              </a:buClr>
              <a:buChar char="•"/>
              <a:defRPr sz="2000">
                <a:solidFill>
                  <a:schemeClr val="tx1"/>
                </a:solidFill>
                <a:latin typeface="Arial"/>
              </a:defRPr>
            </a:lvl9pPr>
          </a:lstStyle>
          <a:p>
            <a:pPr marL="0" marR="0" lvl="0" indent="0" algn="ctr" defTabSz="914400">
              <a:lnSpc>
                <a:spcPct val="90000"/>
              </a:lnSpc>
              <a:spcBef>
                <a:spcPts val="0"/>
              </a:spcBef>
              <a:spcAft>
                <a:spcPts val="0"/>
              </a:spcAft>
              <a:buClrTx/>
              <a:buSzTx/>
              <a:buFontTx/>
              <a:buNone/>
              <a:defRPr/>
            </a:pPr>
            <a:r>
              <a:rPr lang="vi-VN" sz="3300" b="1" i="0" u="none" strike="noStrike" cap="none" spc="0">
                <a:ln>
                  <a:noFill/>
                </a:ln>
                <a:solidFill>
                  <a:srgbClr val="FF0000"/>
                </a:solidFill>
                <a:latin typeface="Arial"/>
                <a:ea typeface="Arial"/>
                <a:cs typeface="Arial"/>
              </a:rPr>
              <a:t>Xử lý tội tổ chức trái phép ma túy</a:t>
            </a:r>
            <a:endParaRPr lang="en-US" sz="3300" b="1" i="0" u="none" strike="noStrike" cap="none" spc="0">
              <a:ln>
                <a:noFill/>
              </a:ln>
              <a:solidFill>
                <a:srgbClr val="FF0000"/>
              </a:solidFill>
              <a:latin typeface="Arial"/>
              <a:ea typeface="Arial"/>
              <a:cs typeface="Arial"/>
            </a:endParaRPr>
          </a:p>
        </p:txBody>
      </p:sp>
      <p:sp>
        <p:nvSpPr>
          <p:cNvPr id="2" name="Rectangle 1"/>
          <p:cNvSpPr/>
          <p:nvPr/>
        </p:nvSpPr>
        <p:spPr bwMode="auto">
          <a:xfrm>
            <a:off x="360363" y="1752599"/>
            <a:ext cx="3930650" cy="45243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a:lnSpc>
                <a:spcPct val="100000"/>
              </a:lnSpc>
              <a:spcBef>
                <a:spcPts val="0"/>
              </a:spcBef>
              <a:spcAft>
                <a:spcPts val="0"/>
              </a:spcAft>
              <a:buClrTx/>
              <a:buSzTx/>
              <a:buFontTx/>
              <a:buNone/>
              <a:defRPr/>
            </a:pPr>
            <a:r>
              <a:rPr lang="vi-VN" sz="2700" b="0" i="0" u="none" strike="noStrike" cap="none" spc="0">
                <a:ln>
                  <a:noFill/>
                </a:ln>
                <a:solidFill>
                  <a:srgbClr val="FFFFFF"/>
                </a:solidFill>
                <a:latin typeface="Arial"/>
                <a:ea typeface="Arial"/>
                <a:cs typeface="Arial"/>
              </a:rPr>
              <a:t>Nhẹ nhất từ </a:t>
            </a:r>
            <a:r>
              <a:rPr lang="vi-VN" sz="2700" b="0" i="0" u="none" strike="noStrike" cap="none" spc="0">
                <a:ln>
                  <a:noFill/>
                </a:ln>
                <a:solidFill>
                  <a:srgbClr val="FFFF00"/>
                </a:solidFill>
                <a:latin typeface="Arial"/>
                <a:ea typeface="Arial"/>
                <a:cs typeface="Arial"/>
              </a:rPr>
              <a:t>2 đến 7 năm tù giam</a:t>
            </a:r>
            <a:endParaRPr/>
          </a:p>
          <a:p>
            <a:pPr marL="0" marR="0" lvl="0" indent="0" algn="ctr" defTabSz="914400">
              <a:lnSpc>
                <a:spcPct val="100000"/>
              </a:lnSpc>
              <a:spcBef>
                <a:spcPts val="0"/>
              </a:spcBef>
              <a:spcAft>
                <a:spcPts val="0"/>
              </a:spcAft>
              <a:buClrTx/>
              <a:buSzTx/>
              <a:buFontTx/>
              <a:buNone/>
              <a:defRPr/>
            </a:pPr>
            <a:endParaRPr lang="vi-VN" sz="2700" b="0" i="0" u="none" strike="noStrike" cap="none" spc="0">
              <a:ln>
                <a:noFill/>
              </a:ln>
              <a:solidFill>
                <a:srgbClr val="FFFFFF"/>
              </a:solidFill>
              <a:latin typeface="Arial"/>
              <a:ea typeface="Arial"/>
              <a:cs typeface="Arial"/>
            </a:endParaRPr>
          </a:p>
          <a:p>
            <a:pPr marL="0" marR="0" lvl="0" indent="0" algn="ctr" defTabSz="914400">
              <a:lnSpc>
                <a:spcPct val="100000"/>
              </a:lnSpc>
              <a:spcBef>
                <a:spcPts val="0"/>
              </a:spcBef>
              <a:spcAft>
                <a:spcPts val="0"/>
              </a:spcAft>
              <a:buClrTx/>
              <a:buSzTx/>
              <a:buFontTx/>
              <a:buNone/>
              <a:defRPr/>
            </a:pPr>
            <a:r>
              <a:rPr lang="vi-VN" sz="2700" b="0" i="0" u="none" strike="noStrike" cap="none" spc="0">
                <a:ln>
                  <a:noFill/>
                </a:ln>
                <a:solidFill>
                  <a:srgbClr val="FFFFFF"/>
                </a:solidFill>
                <a:latin typeface="Arial"/>
                <a:ea typeface="Arial"/>
                <a:cs typeface="Arial"/>
              </a:rPr>
              <a:t>Tùy vào tính chất, mức độ và hậu quả có thể bị phạt tù tới </a:t>
            </a:r>
            <a:r>
              <a:rPr lang="vi-VN" sz="2700" b="0" i="0" u="none" strike="noStrike" cap="none" spc="0">
                <a:ln>
                  <a:noFill/>
                </a:ln>
                <a:solidFill>
                  <a:srgbClr val="FFFF00"/>
                </a:solidFill>
                <a:latin typeface="Arial"/>
                <a:ea typeface="Arial"/>
                <a:cs typeface="Arial"/>
              </a:rPr>
              <a:t>chung thân</a:t>
            </a:r>
            <a:endParaRPr/>
          </a:p>
          <a:p>
            <a:pPr marL="0" marR="0" lvl="0" indent="0" algn="ctr" defTabSz="914400">
              <a:lnSpc>
                <a:spcPct val="100000"/>
              </a:lnSpc>
              <a:spcBef>
                <a:spcPts val="0"/>
              </a:spcBef>
              <a:spcAft>
                <a:spcPts val="0"/>
              </a:spcAft>
              <a:buClrTx/>
              <a:buSzTx/>
              <a:buFontTx/>
              <a:buNone/>
              <a:defRPr/>
            </a:pPr>
            <a:endParaRPr lang="en-US" sz="1800" b="0" i="0" u="none" strike="noStrike" cap="none" spc="0">
              <a:ln>
                <a:noFill/>
              </a:ln>
              <a:solidFill>
                <a:srgbClr val="FFFFFF"/>
              </a:solidFill>
              <a:latin typeface="Arial"/>
              <a:ea typeface="Arial"/>
              <a:cs typeface="Arial"/>
            </a:endParaRPr>
          </a:p>
        </p:txBody>
      </p:sp>
      <p:pic>
        <p:nvPicPr>
          <p:cNvPr id="66565" name="Picture 4" descr="https://www.baotravinh.vn/uploads/image/2023/06/03/IMG2460.jpg"/>
          <p:cNvPicPr>
            <a:picLocks noChangeAspect="1" noChangeArrowheads="1"/>
          </p:cNvPicPr>
          <p:nvPr/>
        </p:nvPicPr>
        <p:blipFill>
          <a:blip r:embed="rId3"/>
          <a:stretch/>
        </p:blipFill>
        <p:spPr bwMode="auto">
          <a:xfrm>
            <a:off x="4191000" y="1752599"/>
            <a:ext cx="4902200" cy="4522788"/>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3187" name="Rectangle 3"/>
          <p:cNvSpPr>
            <a:spLocks noGrp="1" noChangeArrowheads="1"/>
          </p:cNvSpPr>
          <p:nvPr>
            <p:ph type="body" idx="4294967295"/>
          </p:nvPr>
        </p:nvSpPr>
        <p:spPr bwMode="auto">
          <a:xfrm>
            <a:off x="0" y="152400"/>
            <a:ext cx="8763000" cy="6477000"/>
          </a:xfrm>
        </p:spPr>
        <p:txBody>
          <a:bodyPr>
            <a:noAutofit/>
          </a:bodyPr>
          <a:lstStyle/>
          <a:p>
            <a:pPr>
              <a:defRPr/>
            </a:pPr>
            <a:r>
              <a:rPr lang="en-US" sz="2800" b="1">
                <a:solidFill>
                  <a:srgbClr val="FF0000"/>
                </a:solidFill>
                <a:latin typeface="Times New Roman"/>
                <a:cs typeface="Times New Roman"/>
              </a:rPr>
              <a:t>BỐN CÓ:</a:t>
            </a:r>
            <a:endParaRPr lang="en-US" sz="2800">
              <a:solidFill>
                <a:srgbClr val="FF0000"/>
              </a:solidFill>
              <a:latin typeface="Times New Roman"/>
              <a:cs typeface="Times New Roman"/>
            </a:endParaRPr>
          </a:p>
          <a:p>
            <a:pPr>
              <a:buFont typeface="Wingdings"/>
              <a:buNone/>
              <a:defRPr/>
            </a:pPr>
            <a:r>
              <a:rPr lang="en-US" sz="2800">
                <a:solidFill>
                  <a:srgbClr val="FF0000"/>
                </a:solidFill>
                <a:latin typeface="Times New Roman"/>
                <a:cs typeface="Times New Roman"/>
              </a:rPr>
              <a:t>1.Sống có lý tưởng, có trách nhiệm đối với bản thân, gia đình và xã hội.</a:t>
            </a:r>
            <a:endParaRPr/>
          </a:p>
          <a:p>
            <a:pPr>
              <a:buFont typeface="Wingdings"/>
              <a:buNone/>
              <a:defRPr/>
            </a:pPr>
            <a:r>
              <a:rPr lang="en-US" sz="2800">
                <a:solidFill>
                  <a:srgbClr val="FF0000"/>
                </a:solidFill>
                <a:latin typeface="Times New Roman"/>
                <a:cs typeface="Times New Roman"/>
              </a:rPr>
              <a:t>2.Có nếp sống văn minh, lành mạnh, góp phần xây dựng môi trường không ma túy.</a:t>
            </a:r>
            <a:endParaRPr/>
          </a:p>
          <a:p>
            <a:pPr>
              <a:buFont typeface="Wingdings"/>
              <a:buNone/>
              <a:defRPr/>
            </a:pPr>
            <a:r>
              <a:rPr lang="en-US" sz="2800">
                <a:solidFill>
                  <a:srgbClr val="FF0000"/>
                </a:solidFill>
                <a:latin typeface="Times New Roman"/>
                <a:cs typeface="Times New Roman"/>
              </a:rPr>
              <a:t>3.Có kiến thức về phòng, chống ma túy và các kỹ năng sống cần thiết; tuyên truyền cho mọi người hiểu về tác hại của ma túy.</a:t>
            </a:r>
            <a:endParaRPr/>
          </a:p>
          <a:p>
            <a:pPr>
              <a:buFont typeface="Wingdings"/>
              <a:buNone/>
              <a:defRPr/>
            </a:pPr>
            <a:r>
              <a:rPr lang="en-US" sz="2800">
                <a:solidFill>
                  <a:srgbClr val="FF0000"/>
                </a:solidFill>
                <a:latin typeface="Times New Roman"/>
                <a:cs typeface="Times New Roman"/>
              </a:rPr>
              <a:t>4.Tích cực tham gia phát hiện, tố giác các tụ điểm mua bán, tàng trữ, sử dụng ma túy thông qua hòm thư, các số điện thoại nóng.</a:t>
            </a:r>
            <a:endParaRPr/>
          </a:p>
          <a:p>
            <a:pPr>
              <a:buFont typeface="Wingdings"/>
              <a:buNone/>
              <a:defRPr/>
            </a:pPr>
            <a:r>
              <a:rPr lang="en-US" sz="4000">
                <a:solidFill>
                  <a:srgbClr val="FFC000"/>
                </a:solidFill>
                <a:latin typeface="Times New Roman"/>
                <a:cs typeface="Times New Roman"/>
              </a:rPr>
              <a:t>              PC04 0272369 206</a:t>
            </a:r>
            <a:endParaRPr/>
          </a:p>
          <a:p>
            <a:pPr>
              <a:buFont typeface="Wingdings"/>
              <a:buNone/>
              <a:defRPr/>
            </a:pPr>
            <a:endParaRPr lang="en-US" sz="480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93187">
                                            <p:txEl>
                                              <p:pRg st="0" end="0"/>
                                            </p:txEl>
                                          </p:spTgt>
                                        </p:tgtEl>
                                        <p:attrNameLst>
                                          <p:attrName>style.visibility</p:attrName>
                                        </p:attrNameLst>
                                      </p:cBhvr>
                                      <p:to>
                                        <p:strVal val="visible"/>
                                      </p:to>
                                    </p:set>
                                    <p:anim calcmode="lin" valueType="num">
                                      <p:cBhvr>
                                        <p:cTn id="7" dur="1000" fill="hold"/>
                                        <p:tgtEl>
                                          <p:spTgt spid="93187">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93187">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931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304800" y="457200"/>
            <a:ext cx="8229600" cy="5943600"/>
          </a:xfrm>
        </p:spPr>
        <p:txBody>
          <a:bodyPr>
            <a:noAutofit/>
          </a:bodyPr>
          <a:lstStyle/>
          <a:p>
            <a:pPr>
              <a:defRPr/>
            </a:pPr>
            <a:r>
              <a:rPr lang="en-US" sz="3200" b="1">
                <a:solidFill>
                  <a:srgbClr val="FF0000"/>
                </a:solidFill>
              </a:rPr>
              <a:t>BỐN KHÔNG</a:t>
            </a:r>
            <a:endParaRPr lang="en-US" sz="3200">
              <a:solidFill>
                <a:srgbClr val="FF0000"/>
              </a:solidFill>
            </a:endParaRPr>
          </a:p>
          <a:p>
            <a:pPr>
              <a:buFont typeface="Wingdings"/>
              <a:buNone/>
              <a:defRPr/>
            </a:pPr>
            <a:r>
              <a:rPr lang="en-US" sz="3200">
                <a:solidFill>
                  <a:srgbClr val="FF0000"/>
                </a:solidFill>
              </a:rPr>
              <a:t>1.Không thử, tổ chức sử dụng ma túy dưới mọi hình thức.</a:t>
            </a:r>
            <a:endParaRPr/>
          </a:p>
          <a:p>
            <a:pPr>
              <a:buFont typeface="Wingdings"/>
              <a:buNone/>
              <a:defRPr/>
            </a:pPr>
            <a:r>
              <a:rPr lang="en-US" sz="3200">
                <a:solidFill>
                  <a:srgbClr val="FF0000"/>
                </a:solidFill>
              </a:rPr>
              <a:t>2.Không mua bán, vận chuyển, tàng trữ ma túy, trồng cây có chứa chất ma túy (thuốc phiện, cần sa, cô ca…)</a:t>
            </a:r>
            <a:endParaRPr/>
          </a:p>
          <a:p>
            <a:pPr>
              <a:buFont typeface="Wingdings"/>
              <a:buNone/>
              <a:defRPr/>
            </a:pPr>
            <a:r>
              <a:rPr lang="en-US" sz="3200">
                <a:solidFill>
                  <a:srgbClr val="FF0000"/>
                </a:solidFill>
              </a:rPr>
              <a:t>3.Không làm ngơ trước các biểu hiện của ma túy trong trường học và cộng đồng.</a:t>
            </a:r>
            <a:endParaRPr/>
          </a:p>
          <a:p>
            <a:pPr>
              <a:buFont typeface="Wingdings"/>
              <a:buNone/>
              <a:defRPr/>
            </a:pPr>
            <a:r>
              <a:rPr lang="en-US" sz="3200">
                <a:solidFill>
                  <a:srgbClr val="FF0000"/>
                </a:solidFill>
              </a:rPr>
              <a:t>4.Không bỏ rơi, kỳ thị bạn bè, người nghiện ma túy.</a:t>
            </a:r>
            <a:endParaRPr/>
          </a:p>
          <a:p>
            <a:pPr>
              <a:buFont typeface="Wingdings"/>
              <a:buNone/>
              <a:defRPr/>
            </a:pPr>
            <a:endParaRPr lang="en-US" sz="3200">
              <a:latin typeface="Times New Roman"/>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0" fill="hold"/>
                                        <p:tgtEl>
                                          <p:spTgt spid="3">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457200" y="457200"/>
            <a:ext cx="8229600" cy="5668963"/>
          </a:xfrm>
        </p:spPr>
        <p:txBody>
          <a:bodyPr/>
          <a:lstStyle/>
          <a:p>
            <a:pPr algn="just">
              <a:buFont typeface="Wingdings"/>
              <a:buNone/>
              <a:defRPr/>
            </a:pPr>
            <a:r>
              <a:rPr lang="en-US" sz="3600">
                <a:solidFill>
                  <a:srgbClr val="FF0000"/>
                </a:solidFill>
                <a:latin typeface="Times New Roman"/>
                <a:cs typeface="Times New Roman"/>
              </a:rPr>
              <a:t>PHÒNG CHỐNG MA TÚY LÀ TRÁCH NHIỆM CỦA CÁ NHÂN GIA ĐÌNH VÀ TOÀN XÃ HỘI</a:t>
            </a:r>
            <a:endParaRPr/>
          </a:p>
          <a:p>
            <a:pPr>
              <a:buFont typeface="Wingdings"/>
              <a:buNone/>
              <a:defRPr/>
            </a:pPr>
            <a:endParaRPr lang="en-US" sz="3600"/>
          </a:p>
          <a:p>
            <a:pPr>
              <a:buFont typeface="Wingdings"/>
              <a:buNone/>
              <a:defRPr/>
            </a:pPr>
            <a:endParaRPr lang="en-US" sz="3600"/>
          </a:p>
          <a:p>
            <a:pPr algn="just">
              <a:buFont typeface="Wingdings"/>
              <a:buNone/>
              <a:defRPr/>
            </a:pPr>
            <a:r>
              <a:rPr lang="en-US" sz="3600">
                <a:solidFill>
                  <a:srgbClr val="FF0000"/>
                </a:solidFill>
              </a:rPr>
              <a:t>CHUNG SỨC HÀNH ĐỘNG VÌ MỘT CỘNG ĐỒNG LÀNH MẠNH KHÔNG MA TÚY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heckerboard(across)">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checkerboard(across)">
                                      <p:cBhvr>
                                        <p:cTn id="1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 name="Date Placeholder 1"/>
          <p:cNvSpPr>
            <a:spLocks noGrp="1"/>
          </p:cNvSpPr>
          <p:nvPr>
            <p:ph type="dt" sz="half" idx="10"/>
          </p:nvPr>
        </p:nvSpPr>
        <p:spPr bwMode="auto"/>
        <p:txBody>
          <a:bodyPr/>
          <a:lstStyle/>
          <a:p>
            <a:pPr>
              <a:defRPr/>
            </a:pPr>
            <a:fld id="{0699C08F-E3F3-4D63-825D-B6514EF77FCE}" type="datetime10">
              <a:rPr lang="en-US"/>
              <a:t>09:05</a:t>
            </a:fld>
            <a:endParaRPr lang="en-US"/>
          </a:p>
        </p:txBody>
      </p:sp>
      <p:sp>
        <p:nvSpPr>
          <p:cNvPr id="5" name="Slide Number Placeholder 3"/>
          <p:cNvSpPr>
            <a:spLocks noGrp="1"/>
          </p:cNvSpPr>
          <p:nvPr>
            <p:ph type="sldNum" sz="quarter" idx="12"/>
          </p:nvPr>
        </p:nvSpPr>
        <p:spPr bwMode="auto"/>
        <p:txBody>
          <a:bodyPr/>
          <a:lstStyle/>
          <a:p>
            <a:pPr>
              <a:defRPr/>
            </a:pPr>
            <a:fld id="{C8298F8D-6475-42BA-BBD8-F2EB03C01482}" type="slidenum">
              <a:rPr lang="en-US"/>
              <a:t>11</a:t>
            </a:fld>
            <a:endParaRPr lang="en-US"/>
          </a:p>
        </p:txBody>
      </p:sp>
      <p:sp>
        <p:nvSpPr>
          <p:cNvPr id="14340" name="Rectangle 2"/>
          <p:cNvSpPr>
            <a:spLocks noGrp="1" noChangeArrowheads="1"/>
          </p:cNvSpPr>
          <p:nvPr>
            <p:ph type="title" idx="4294967295"/>
          </p:nvPr>
        </p:nvSpPr>
        <p:spPr bwMode="auto">
          <a:xfrm>
            <a:off x="0" y="0"/>
            <a:ext cx="8229600" cy="642938"/>
          </a:xfrm>
        </p:spPr>
        <p:txBody>
          <a:bodyPr/>
          <a:lstStyle/>
          <a:p>
            <a:pPr>
              <a:defRPr/>
            </a:pPr>
            <a:r>
              <a:rPr lang="en-US" sz="3200" b="1">
                <a:latin typeface="Times New Roman"/>
              </a:rPr>
              <a:t>vận chuyển qua đường mòn</a:t>
            </a:r>
            <a:endParaRPr lang="vi-VN" sz="3200" b="1"/>
          </a:p>
        </p:txBody>
      </p:sp>
      <p:pic>
        <p:nvPicPr>
          <p:cNvPr id="14341" name="Picture 3" descr="Hình ảnh0143"/>
          <p:cNvPicPr>
            <a:picLocks noGrp="1" noChangeAspect="1" noChangeArrowheads="1"/>
          </p:cNvPicPr>
          <p:nvPr>
            <p:ph type="body" idx="4294967295"/>
          </p:nvPr>
        </p:nvPicPr>
        <p:blipFill>
          <a:blip r:embed="rId3"/>
          <a:stretch/>
        </p:blipFill>
        <p:spPr bwMode="auto">
          <a:xfrm>
            <a:off x="0" y="642938"/>
            <a:ext cx="9144000" cy="6215062"/>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8610" name="Picture 2" descr="Trách nhiệm của gia đình trong hoạt động phòng chống ma túy"/>
          <p:cNvPicPr>
            <a:picLocks noChangeAspect="1" noChangeArrowheads="1"/>
          </p:cNvPicPr>
          <p:nvPr/>
        </p:nvPicPr>
        <p:blipFill>
          <a:blip r:embed="rId3"/>
          <a:stretch/>
        </p:blipFill>
        <p:spPr bwMode="auto">
          <a:xfrm>
            <a:off x="0" y="0"/>
            <a:ext cx="9144000" cy="6781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wheel(1)">
                                      <p:cBhvr>
                                        <p:cTn id="7" dur="2000"/>
                                        <p:tgtEl>
                                          <p:spTgt spid="68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69634" name="Picture 2" descr="47912dc24d81a4dffd90"/>
          <p:cNvPicPr>
            <a:picLocks noGrp="1" noChangeAspect="1" noChangeArrowheads="1"/>
          </p:cNvPicPr>
          <p:nvPr>
            <p:ph idx="1"/>
          </p:nvPr>
        </p:nvPicPr>
        <p:blipFill>
          <a:blip r:embed="rId3"/>
          <a:stretch/>
        </p:blipFill>
        <p:spPr bwMode="auto">
          <a:xfrm>
            <a:off x="0" y="0"/>
            <a:ext cx="9144000" cy="6705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randombar(horizontal)">
                                      <p:cBhvr>
                                        <p:cTn id="7" dur="5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3250" name="Text Box 5"/>
          <p:cNvSpPr txBox="1">
            <a:spLocks noChangeArrowheads="1"/>
          </p:cNvSpPr>
          <p:nvPr/>
        </p:nvSpPr>
        <p:spPr bwMode="auto">
          <a:xfrm>
            <a:off x="457200" y="762000"/>
            <a:ext cx="8229600" cy="366713"/>
          </a:xfrm>
          <a:prstGeom prst="rect">
            <a:avLst/>
          </a:prstGeom>
          <a:noFill/>
          <a:ln w="9525">
            <a:noFill/>
            <a:miter lim="800000"/>
            <a:headEnd/>
            <a:tailEnd/>
          </a:ln>
        </p:spPr>
        <p:txBody>
          <a:bodyPr>
            <a:spAutoFit/>
          </a:bodyPr>
          <a:lstStyle/>
          <a:p>
            <a:pPr>
              <a:spcBef>
                <a:spcPts val="0"/>
              </a:spcBef>
              <a:defRPr/>
            </a:pPr>
            <a:endParaRPr lang="vi-VN">
              <a:latin typeface="Arial"/>
            </a:endParaRPr>
          </a:p>
        </p:txBody>
      </p:sp>
      <p:sp>
        <p:nvSpPr>
          <p:cNvPr id="53251" name="Text Box 6"/>
          <p:cNvSpPr txBox="1">
            <a:spLocks noChangeArrowheads="1"/>
          </p:cNvSpPr>
          <p:nvPr/>
        </p:nvSpPr>
        <p:spPr bwMode="auto">
          <a:xfrm>
            <a:off x="-685800" y="304800"/>
            <a:ext cx="9144000" cy="3154710"/>
          </a:xfrm>
          <a:prstGeom prst="rect">
            <a:avLst/>
          </a:prstGeom>
          <a:noFill/>
          <a:ln w="9525">
            <a:noFill/>
            <a:miter lim="800000"/>
            <a:headEnd/>
            <a:tailEnd/>
          </a:ln>
        </p:spPr>
        <p:txBody>
          <a:bodyPr>
            <a:spAutoFit/>
          </a:bodyPr>
          <a:lstStyle/>
          <a:p>
            <a:pPr algn="ctr">
              <a:spcBef>
                <a:spcPts val="0"/>
              </a:spcBef>
              <a:defRPr/>
            </a:pPr>
            <a:endParaRPr lang="en-US" sz="4000" i="1">
              <a:solidFill>
                <a:srgbClr val="FFCC00"/>
              </a:solidFill>
              <a:latin typeface="Times New Roman"/>
              <a:cs typeface="Times New Roman"/>
            </a:endParaRPr>
          </a:p>
          <a:p>
            <a:pPr algn="ctr">
              <a:spcBef>
                <a:spcPts val="0"/>
              </a:spcBef>
              <a:defRPr/>
            </a:pPr>
            <a:r>
              <a:rPr lang="en-US" sz="4000" i="1">
                <a:solidFill>
                  <a:srgbClr val="FFCC00"/>
                </a:solidFill>
                <a:latin typeface="Times New Roman"/>
                <a:cs typeface="Times New Roman"/>
              </a:rPr>
              <a:t>Chân thành cảm ơn!</a:t>
            </a:r>
          </a:p>
          <a:p>
            <a:pPr algn="ctr">
              <a:spcBef>
                <a:spcPts val="0"/>
              </a:spcBef>
              <a:defRPr/>
            </a:pPr>
            <a:endParaRPr lang="en-US" sz="6600" i="1">
              <a:solidFill>
                <a:srgbClr val="FFCC00"/>
              </a:solidFill>
              <a:latin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5362" name="Picture 2" descr="Viet nam - tamgiacvang"/>
          <p:cNvPicPr>
            <a:picLocks noChangeAspect="1" noChangeArrowheads="1"/>
          </p:cNvPicPr>
          <p:nvPr/>
        </p:nvPicPr>
        <p:blipFill>
          <a:blip r:embed="rId3"/>
          <a:stretch/>
        </p:blipFill>
        <p:spPr bwMode="auto">
          <a:xfrm>
            <a:off x="685800" y="0"/>
            <a:ext cx="8031163" cy="6850063"/>
          </a:xfrm>
          <a:prstGeom prst="rect">
            <a:avLst/>
          </a:prstGeom>
          <a:solidFill>
            <a:schemeClr val="bg2"/>
          </a:solidFill>
          <a:ln w="9525">
            <a:noFill/>
            <a:miter lim="800000"/>
            <a:headEnd/>
            <a:tailEnd/>
          </a:ln>
        </p:spPr>
      </p:pic>
      <p:sp>
        <p:nvSpPr>
          <p:cNvPr id="15363" name="Text Box 3"/>
          <p:cNvSpPr txBox="1">
            <a:spLocks noChangeArrowheads="1"/>
          </p:cNvSpPr>
          <p:nvPr/>
        </p:nvSpPr>
        <p:spPr bwMode="auto">
          <a:xfrm>
            <a:off x="6376988" y="3429000"/>
            <a:ext cx="785811" cy="304800"/>
          </a:xfrm>
          <a:prstGeom prst="rect">
            <a:avLst/>
          </a:prstGeom>
          <a:noFill/>
          <a:ln w="9525">
            <a:noFill/>
            <a:miter lim="800000"/>
            <a:headEnd/>
            <a:tailEnd/>
          </a:ln>
        </p:spPr>
        <p:txBody>
          <a:bodyPr wrap="none">
            <a:spAutoFit/>
          </a:bodyPr>
          <a:lstStyle/>
          <a:p>
            <a:pPr>
              <a:defRPr/>
            </a:pPr>
            <a:r>
              <a:rPr lang="en-US" sz="1400">
                <a:solidFill>
                  <a:srgbClr val="000000"/>
                </a:solidFill>
                <a:latin typeface=".VnArial"/>
              </a:rPr>
              <a:t>§.N½ng</a:t>
            </a:r>
            <a:endParaRPr/>
          </a:p>
        </p:txBody>
      </p:sp>
      <p:sp>
        <p:nvSpPr>
          <p:cNvPr id="15364" name="Text Box 4"/>
          <p:cNvSpPr txBox="1">
            <a:spLocks noChangeArrowheads="1"/>
          </p:cNvSpPr>
          <p:nvPr/>
        </p:nvSpPr>
        <p:spPr bwMode="auto">
          <a:xfrm>
            <a:off x="7099300" y="4749800"/>
            <a:ext cx="717550" cy="304800"/>
          </a:xfrm>
          <a:prstGeom prst="rect">
            <a:avLst/>
          </a:prstGeom>
          <a:noFill/>
          <a:ln w="9525">
            <a:noFill/>
            <a:miter lim="800000"/>
            <a:headEnd/>
            <a:tailEnd/>
          </a:ln>
        </p:spPr>
        <p:txBody>
          <a:bodyPr wrap="none">
            <a:spAutoFit/>
          </a:bodyPr>
          <a:lstStyle/>
          <a:p>
            <a:pPr>
              <a:defRPr/>
            </a:pPr>
            <a:r>
              <a:rPr lang="en-US" sz="1400">
                <a:solidFill>
                  <a:srgbClr val="000000"/>
                </a:solidFill>
                <a:latin typeface=".VnArial"/>
              </a:rPr>
              <a:t>B.§Þnh</a:t>
            </a:r>
            <a:endParaRPr/>
          </a:p>
        </p:txBody>
      </p:sp>
      <p:sp>
        <p:nvSpPr>
          <p:cNvPr id="15365" name="Text Box 5"/>
          <p:cNvSpPr txBox="1">
            <a:spLocks noChangeArrowheads="1"/>
          </p:cNvSpPr>
          <p:nvPr/>
        </p:nvSpPr>
        <p:spPr bwMode="auto">
          <a:xfrm>
            <a:off x="6169025" y="5581649"/>
            <a:ext cx="865188" cy="304800"/>
          </a:xfrm>
          <a:prstGeom prst="rect">
            <a:avLst/>
          </a:prstGeom>
          <a:noFill/>
          <a:ln w="9525">
            <a:noFill/>
            <a:miter lim="800000"/>
            <a:headEnd/>
            <a:tailEnd/>
          </a:ln>
        </p:spPr>
        <p:txBody>
          <a:bodyPr wrap="none">
            <a:spAutoFit/>
          </a:bodyPr>
          <a:lstStyle/>
          <a:p>
            <a:pPr>
              <a:defRPr/>
            </a:pPr>
            <a:r>
              <a:rPr lang="en-US" sz="1400" b="1">
                <a:solidFill>
                  <a:schemeClr val="bg1"/>
                </a:solidFill>
                <a:latin typeface=".VnArial"/>
              </a:rPr>
              <a:t>TP HCM</a:t>
            </a:r>
            <a:endParaRPr/>
          </a:p>
        </p:txBody>
      </p:sp>
      <p:sp>
        <p:nvSpPr>
          <p:cNvPr id="15366" name="Text Box 6"/>
          <p:cNvSpPr txBox="1">
            <a:spLocks noChangeArrowheads="1"/>
          </p:cNvSpPr>
          <p:nvPr/>
        </p:nvSpPr>
        <p:spPr bwMode="auto">
          <a:xfrm>
            <a:off x="5505450" y="1268413"/>
            <a:ext cx="806450" cy="304800"/>
          </a:xfrm>
          <a:prstGeom prst="rect">
            <a:avLst/>
          </a:prstGeom>
          <a:noFill/>
          <a:ln w="9525">
            <a:noFill/>
            <a:miter lim="800000"/>
            <a:headEnd/>
            <a:tailEnd/>
          </a:ln>
        </p:spPr>
        <p:txBody>
          <a:bodyPr wrap="none">
            <a:spAutoFit/>
          </a:bodyPr>
          <a:lstStyle/>
          <a:p>
            <a:pPr>
              <a:defRPr/>
            </a:pPr>
            <a:r>
              <a:rPr lang="en-US" sz="1400" b="1">
                <a:solidFill>
                  <a:srgbClr val="000000"/>
                </a:solidFill>
                <a:latin typeface=".VnArial"/>
              </a:rPr>
              <a:t>HA NOI</a:t>
            </a:r>
            <a:endParaRPr/>
          </a:p>
        </p:txBody>
      </p:sp>
      <p:sp>
        <p:nvSpPr>
          <p:cNvPr id="15367" name="Text Box 8"/>
          <p:cNvSpPr txBox="1">
            <a:spLocks noChangeArrowheads="1"/>
          </p:cNvSpPr>
          <p:nvPr/>
        </p:nvSpPr>
        <p:spPr bwMode="auto">
          <a:xfrm>
            <a:off x="1612900" y="1522413"/>
            <a:ext cx="1497013" cy="457200"/>
          </a:xfrm>
          <a:prstGeom prst="rect">
            <a:avLst/>
          </a:prstGeom>
          <a:solidFill>
            <a:srgbClr val="FFFFCC"/>
          </a:solidFill>
          <a:ln w="9525" algn="ctr">
            <a:noFill/>
            <a:miter lim="800000"/>
            <a:headEnd/>
            <a:tailEnd/>
          </a:ln>
        </p:spPr>
        <p:txBody>
          <a:bodyPr>
            <a:spAutoFit/>
          </a:bodyPr>
          <a:lstStyle/>
          <a:p>
            <a:pPr algn="ctr">
              <a:spcBef>
                <a:spcPts val="0"/>
              </a:spcBef>
              <a:defRPr/>
            </a:pPr>
            <a:endParaRPr lang="en-US" sz="2400">
              <a:latin typeface="Times New Roman"/>
            </a:endParaRPr>
          </a:p>
        </p:txBody>
      </p:sp>
      <p:sp>
        <p:nvSpPr>
          <p:cNvPr id="15368" name="Text Box 9"/>
          <p:cNvSpPr txBox="1">
            <a:spLocks noChangeArrowheads="1"/>
          </p:cNvSpPr>
          <p:nvPr/>
        </p:nvSpPr>
        <p:spPr bwMode="auto">
          <a:xfrm>
            <a:off x="4237038" y="2230438"/>
            <a:ext cx="1216025" cy="336550"/>
          </a:xfrm>
          <a:prstGeom prst="rect">
            <a:avLst/>
          </a:prstGeom>
          <a:solidFill>
            <a:srgbClr val="FFFFCC"/>
          </a:solidFill>
          <a:ln w="9525" algn="ctr">
            <a:noFill/>
            <a:miter lim="800000"/>
            <a:headEnd/>
            <a:tailEnd/>
          </a:ln>
        </p:spPr>
        <p:txBody>
          <a:bodyPr>
            <a:spAutoFit/>
          </a:bodyPr>
          <a:lstStyle/>
          <a:p>
            <a:pPr algn="ctr">
              <a:spcBef>
                <a:spcPts val="0"/>
              </a:spcBef>
              <a:defRPr/>
            </a:pPr>
            <a:endParaRPr lang="en-US" sz="1600">
              <a:latin typeface="Times New Roman"/>
            </a:endParaRPr>
          </a:p>
        </p:txBody>
      </p:sp>
      <p:sp>
        <p:nvSpPr>
          <p:cNvPr id="15369" name="Text Box 10"/>
          <p:cNvSpPr txBox="1">
            <a:spLocks noChangeArrowheads="1"/>
          </p:cNvSpPr>
          <p:nvPr/>
        </p:nvSpPr>
        <p:spPr bwMode="auto">
          <a:xfrm>
            <a:off x="5419725" y="1047750"/>
            <a:ext cx="1171575" cy="274638"/>
          </a:xfrm>
          <a:prstGeom prst="rect">
            <a:avLst/>
          </a:prstGeom>
          <a:solidFill>
            <a:srgbClr val="FFC489"/>
          </a:solidFill>
          <a:ln w="9525" algn="ctr">
            <a:noFill/>
            <a:miter lim="800000"/>
            <a:headEnd/>
            <a:tailEnd/>
          </a:ln>
        </p:spPr>
        <p:txBody>
          <a:bodyPr>
            <a:spAutoFit/>
          </a:bodyPr>
          <a:lstStyle/>
          <a:p>
            <a:pPr algn="ctr">
              <a:spcBef>
                <a:spcPts val="0"/>
              </a:spcBef>
              <a:defRPr/>
            </a:pPr>
            <a:endParaRPr lang="en-US" sz="1200">
              <a:latin typeface="Times New Roman"/>
            </a:endParaRPr>
          </a:p>
        </p:txBody>
      </p:sp>
      <p:sp>
        <p:nvSpPr>
          <p:cNvPr id="15370" name="Text Box 11"/>
          <p:cNvSpPr txBox="1">
            <a:spLocks noChangeArrowheads="1"/>
          </p:cNvSpPr>
          <p:nvPr/>
        </p:nvSpPr>
        <p:spPr bwMode="auto">
          <a:xfrm>
            <a:off x="3994150" y="3889375"/>
            <a:ext cx="1296988" cy="336550"/>
          </a:xfrm>
          <a:prstGeom prst="rect">
            <a:avLst/>
          </a:prstGeom>
          <a:solidFill>
            <a:srgbClr val="FFFFCC"/>
          </a:solidFill>
          <a:ln w="9525" algn="ctr">
            <a:noFill/>
            <a:miter lim="800000"/>
            <a:headEnd/>
            <a:tailEnd/>
          </a:ln>
        </p:spPr>
        <p:txBody>
          <a:bodyPr>
            <a:spAutoFit/>
          </a:bodyPr>
          <a:lstStyle/>
          <a:p>
            <a:pPr algn="ctr">
              <a:spcBef>
                <a:spcPts val="0"/>
              </a:spcBef>
              <a:defRPr/>
            </a:pPr>
            <a:endParaRPr lang="en-US" sz="1600">
              <a:latin typeface="Times New Roman"/>
            </a:endParaRPr>
          </a:p>
        </p:txBody>
      </p:sp>
      <p:sp>
        <p:nvSpPr>
          <p:cNvPr id="15371" name="Text Box 12"/>
          <p:cNvSpPr txBox="1">
            <a:spLocks noChangeArrowheads="1"/>
          </p:cNvSpPr>
          <p:nvPr/>
        </p:nvSpPr>
        <p:spPr bwMode="auto">
          <a:xfrm>
            <a:off x="5205413" y="4773613"/>
            <a:ext cx="1498600" cy="336550"/>
          </a:xfrm>
          <a:prstGeom prst="rect">
            <a:avLst/>
          </a:prstGeom>
          <a:solidFill>
            <a:srgbClr val="FFFFCC"/>
          </a:solidFill>
          <a:ln w="9525" algn="ctr">
            <a:noFill/>
            <a:miter lim="800000"/>
            <a:headEnd/>
            <a:tailEnd/>
          </a:ln>
        </p:spPr>
        <p:txBody>
          <a:bodyPr>
            <a:spAutoFit/>
          </a:bodyPr>
          <a:lstStyle/>
          <a:p>
            <a:pPr algn="ctr">
              <a:spcBef>
                <a:spcPts val="0"/>
              </a:spcBef>
              <a:defRPr/>
            </a:pPr>
            <a:endParaRPr lang="en-US" sz="1600">
              <a:latin typeface="Times New Roman"/>
            </a:endParaRPr>
          </a:p>
        </p:txBody>
      </p:sp>
      <p:sp>
        <p:nvSpPr>
          <p:cNvPr id="15372" name="Oval 15"/>
          <p:cNvSpPr>
            <a:spLocks noChangeArrowheads="1"/>
          </p:cNvSpPr>
          <p:nvPr/>
        </p:nvSpPr>
        <p:spPr bwMode="auto">
          <a:xfrm>
            <a:off x="6248400" y="1646238"/>
            <a:ext cx="152400" cy="152400"/>
          </a:xfrm>
          <a:prstGeom prst="ellipse">
            <a:avLst/>
          </a:prstGeom>
          <a:solidFill>
            <a:srgbClr val="FF0000"/>
          </a:solidFill>
          <a:ln w="9525" algn="ctr">
            <a:solidFill>
              <a:srgbClr val="FF6600"/>
            </a:solidFill>
            <a:round/>
            <a:headEnd/>
            <a:tailEnd/>
          </a:ln>
        </p:spPr>
        <p:txBody>
          <a:bodyPr anchor="ctr">
            <a:spAutoFit/>
          </a:bodyPr>
          <a:lstStyle/>
          <a:p>
            <a:pPr>
              <a:defRPr/>
            </a:pPr>
            <a:endParaRPr lang="en-US"/>
          </a:p>
        </p:txBody>
      </p:sp>
      <p:sp>
        <p:nvSpPr>
          <p:cNvPr id="15373" name="Oval 16"/>
          <p:cNvSpPr>
            <a:spLocks noChangeArrowheads="1"/>
          </p:cNvSpPr>
          <p:nvPr/>
        </p:nvSpPr>
        <p:spPr bwMode="auto">
          <a:xfrm>
            <a:off x="7662863" y="5010149"/>
            <a:ext cx="76200" cy="76200"/>
          </a:xfrm>
          <a:prstGeom prst="ellipse">
            <a:avLst/>
          </a:prstGeom>
          <a:solidFill>
            <a:srgbClr val="FF0000"/>
          </a:solidFill>
          <a:ln w="9525" algn="ctr">
            <a:noFill/>
            <a:round/>
            <a:headEnd/>
            <a:tailEnd/>
          </a:ln>
        </p:spPr>
        <p:txBody>
          <a:bodyPr anchor="ctr">
            <a:spAutoFit/>
          </a:bodyPr>
          <a:lstStyle/>
          <a:p>
            <a:pPr>
              <a:defRPr/>
            </a:pPr>
            <a:endParaRPr lang="en-US"/>
          </a:p>
        </p:txBody>
      </p:sp>
      <p:sp>
        <p:nvSpPr>
          <p:cNvPr id="15374" name="Oval 17"/>
          <p:cNvSpPr>
            <a:spLocks noChangeArrowheads="1"/>
          </p:cNvSpPr>
          <p:nvPr/>
        </p:nvSpPr>
        <p:spPr bwMode="auto">
          <a:xfrm>
            <a:off x="6210300" y="1604963"/>
            <a:ext cx="228600" cy="228600"/>
          </a:xfrm>
          <a:prstGeom prst="ellipse">
            <a:avLst/>
          </a:prstGeom>
          <a:noFill/>
          <a:ln w="9525" algn="ctr">
            <a:solidFill>
              <a:srgbClr val="000000"/>
            </a:solidFill>
            <a:round/>
            <a:headEnd/>
            <a:tailEnd/>
          </a:ln>
        </p:spPr>
        <p:txBody>
          <a:bodyPr anchor="ctr">
            <a:spAutoFit/>
          </a:bodyPr>
          <a:lstStyle/>
          <a:p>
            <a:pPr>
              <a:defRPr/>
            </a:pPr>
            <a:endParaRPr lang="en-US"/>
          </a:p>
        </p:txBody>
      </p:sp>
      <p:sp>
        <p:nvSpPr>
          <p:cNvPr id="15375" name="Oval 18"/>
          <p:cNvSpPr>
            <a:spLocks noChangeArrowheads="1"/>
          </p:cNvSpPr>
          <p:nvPr/>
        </p:nvSpPr>
        <p:spPr bwMode="auto">
          <a:xfrm>
            <a:off x="6553200" y="1885950"/>
            <a:ext cx="76200" cy="76200"/>
          </a:xfrm>
          <a:prstGeom prst="ellipse">
            <a:avLst/>
          </a:prstGeom>
          <a:solidFill>
            <a:srgbClr val="FF0000"/>
          </a:solidFill>
          <a:ln w="9525" algn="ctr">
            <a:noFill/>
            <a:round/>
            <a:headEnd/>
            <a:tailEnd/>
          </a:ln>
        </p:spPr>
        <p:txBody>
          <a:bodyPr anchor="ctr">
            <a:spAutoFit/>
          </a:bodyPr>
          <a:lstStyle/>
          <a:p>
            <a:pPr>
              <a:defRPr/>
            </a:pPr>
            <a:endParaRPr lang="en-US"/>
          </a:p>
        </p:txBody>
      </p:sp>
      <p:sp>
        <p:nvSpPr>
          <p:cNvPr id="15376" name="Oval 19"/>
          <p:cNvSpPr>
            <a:spLocks noChangeArrowheads="1"/>
          </p:cNvSpPr>
          <p:nvPr/>
        </p:nvSpPr>
        <p:spPr bwMode="auto">
          <a:xfrm>
            <a:off x="7124700" y="3600450"/>
            <a:ext cx="76200" cy="76200"/>
          </a:xfrm>
          <a:prstGeom prst="ellipse">
            <a:avLst/>
          </a:prstGeom>
          <a:solidFill>
            <a:srgbClr val="FF0000"/>
          </a:solidFill>
          <a:ln w="9525" algn="ctr">
            <a:noFill/>
            <a:round/>
            <a:headEnd/>
            <a:tailEnd/>
          </a:ln>
        </p:spPr>
        <p:txBody>
          <a:bodyPr anchor="ctr">
            <a:spAutoFit/>
          </a:bodyPr>
          <a:lstStyle/>
          <a:p>
            <a:pPr>
              <a:defRPr/>
            </a:pPr>
            <a:endParaRPr lang="en-US"/>
          </a:p>
        </p:txBody>
      </p:sp>
      <p:sp>
        <p:nvSpPr>
          <p:cNvPr id="15377" name="Oval 20"/>
          <p:cNvSpPr>
            <a:spLocks noChangeArrowheads="1"/>
          </p:cNvSpPr>
          <p:nvPr/>
        </p:nvSpPr>
        <p:spPr bwMode="auto">
          <a:xfrm>
            <a:off x="6496050" y="5843588"/>
            <a:ext cx="152400" cy="152400"/>
          </a:xfrm>
          <a:prstGeom prst="ellipse">
            <a:avLst/>
          </a:prstGeom>
          <a:solidFill>
            <a:srgbClr val="FF0000"/>
          </a:solidFill>
          <a:ln w="9525" algn="ctr">
            <a:solidFill>
              <a:srgbClr val="FF6600"/>
            </a:solidFill>
            <a:round/>
            <a:headEnd/>
            <a:tailEnd/>
          </a:ln>
        </p:spPr>
        <p:txBody>
          <a:bodyPr anchor="ctr">
            <a:spAutoFit/>
          </a:bodyPr>
          <a:lstStyle/>
          <a:p>
            <a:pPr>
              <a:defRPr/>
            </a:pPr>
            <a:endParaRPr lang="en-US"/>
          </a:p>
        </p:txBody>
      </p:sp>
      <p:sp>
        <p:nvSpPr>
          <p:cNvPr id="15378" name="Oval 21"/>
          <p:cNvSpPr>
            <a:spLocks noChangeArrowheads="1"/>
          </p:cNvSpPr>
          <p:nvPr/>
        </p:nvSpPr>
        <p:spPr bwMode="auto">
          <a:xfrm>
            <a:off x="6457950" y="5805488"/>
            <a:ext cx="228600" cy="228600"/>
          </a:xfrm>
          <a:prstGeom prst="ellipse">
            <a:avLst/>
          </a:prstGeom>
          <a:noFill/>
          <a:ln w="9525" algn="ctr">
            <a:solidFill>
              <a:srgbClr val="000000"/>
            </a:solidFill>
            <a:round/>
            <a:headEnd/>
            <a:tailEnd/>
          </a:ln>
        </p:spPr>
        <p:txBody>
          <a:bodyPr anchor="ctr">
            <a:spAutoFit/>
          </a:bodyPr>
          <a:lstStyle/>
          <a:p>
            <a:pPr>
              <a:defRPr/>
            </a:pPr>
            <a:endParaRPr lang="en-US"/>
          </a:p>
        </p:txBody>
      </p:sp>
      <p:sp>
        <p:nvSpPr>
          <p:cNvPr id="15379" name="Oval 22"/>
          <p:cNvSpPr>
            <a:spLocks noChangeArrowheads="1"/>
          </p:cNvSpPr>
          <p:nvPr/>
        </p:nvSpPr>
        <p:spPr bwMode="auto">
          <a:xfrm>
            <a:off x="7086600" y="3562350"/>
            <a:ext cx="152400" cy="152400"/>
          </a:xfrm>
          <a:prstGeom prst="ellipse">
            <a:avLst/>
          </a:prstGeom>
          <a:noFill/>
          <a:ln w="9525" algn="ctr">
            <a:solidFill>
              <a:srgbClr val="000000"/>
            </a:solidFill>
            <a:round/>
            <a:headEnd/>
            <a:tailEnd/>
          </a:ln>
        </p:spPr>
        <p:txBody>
          <a:bodyPr wrap="none" anchor="ctr">
            <a:spAutoFit/>
          </a:bodyPr>
          <a:lstStyle/>
          <a:p>
            <a:pPr>
              <a:defRPr/>
            </a:pPr>
            <a:endParaRPr lang="en-US"/>
          </a:p>
        </p:txBody>
      </p:sp>
      <p:graphicFrame>
        <p:nvGraphicFramePr>
          <p:cNvPr id="2" name="Object 1"/>
          <p:cNvGraphicFramePr>
            <a:graphicFrameLocks noChangeAspect="1"/>
          </p:cNvGraphicFramePr>
          <p:nvPr>
            <p:extLst>
              <p:ext uri="{D42A27DB-BD31-4B8C-83A1-F6EECF244321}">
                <p14:modId xmlns:p14="http://schemas.microsoft.com/office/powerpoint/2010/main" val="2157879785"/>
              </p:ext>
            </p:extLst>
          </p:nvPr>
        </p:nvGraphicFramePr>
        <p:xfrm>
          <a:off x="8643938" y="2209800"/>
          <a:ext cx="500062" cy="252413"/>
        </p:xfrm>
        <a:graphic>
          <a:graphicData uri="http://schemas.openxmlformats.org/presentationml/2006/ole">
            <mc:AlternateContent xmlns:mc="http://schemas.openxmlformats.org/markup-compatibility/2006">
              <mc:Choice xmlns:v="urn:schemas-microsoft-com:vml" Requires="v">
                <p:oleObj name="oleObj" r:id="rId4" imgW="4708525" imgH="2995295" progId="">
                  <p:embed/>
                </p:oleObj>
              </mc:Choice>
              <mc:Fallback>
                <p:oleObj name="oleObj" r:id="rId4" imgW="4708525" imgH="2995295" progId="">
                  <p:embed/>
                  <p:pic>
                    <p:nvPicPr>
                      <p:cNvPr id="547868" name=""/>
                      <p:cNvPicPr/>
                      <p:nvPr/>
                    </p:nvPicPr>
                    <p:blipFill>
                      <a:blip r:embed="rId5"/>
                      <a:stretch/>
                    </p:blipFill>
                    <p:spPr bwMode="auto">
                      <a:xfrm>
                        <a:off x="8643938" y="2209800"/>
                        <a:ext cx="500062" cy="252413"/>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157879785"/>
              </p:ext>
            </p:extLst>
          </p:nvPr>
        </p:nvGraphicFramePr>
        <p:xfrm>
          <a:off x="8345488" y="3505199"/>
          <a:ext cx="798512" cy="338138"/>
        </p:xfrm>
        <a:graphic>
          <a:graphicData uri="http://schemas.openxmlformats.org/presentationml/2006/ole">
            <mc:AlternateContent xmlns:mc="http://schemas.openxmlformats.org/markup-compatibility/2006">
              <mc:Choice xmlns:v="urn:schemas-microsoft-com:vml" Requires="v">
                <p:oleObj name="oleObj" r:id="rId6" imgW="4708525" imgH="2995295" progId="">
                  <p:embed/>
                </p:oleObj>
              </mc:Choice>
              <mc:Fallback>
                <p:oleObj name="oleObj" r:id="rId6" imgW="4708525" imgH="2995295" progId="">
                  <p:embed/>
                  <p:pic>
                    <p:nvPicPr>
                      <p:cNvPr id="547869" name=""/>
                      <p:cNvPicPr/>
                      <p:nvPr/>
                    </p:nvPicPr>
                    <p:blipFill>
                      <a:blip r:embed="rId5"/>
                      <a:stretch/>
                    </p:blipFill>
                    <p:spPr bwMode="auto">
                      <a:xfrm>
                        <a:off x="8345488" y="3505199"/>
                        <a:ext cx="798512" cy="338138"/>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157879785"/>
              </p:ext>
            </p:extLst>
          </p:nvPr>
        </p:nvGraphicFramePr>
        <p:xfrm>
          <a:off x="8245475" y="6500813"/>
          <a:ext cx="898525" cy="357187"/>
        </p:xfrm>
        <a:graphic>
          <a:graphicData uri="http://schemas.openxmlformats.org/presentationml/2006/ole">
            <mc:AlternateContent xmlns:mc="http://schemas.openxmlformats.org/markup-compatibility/2006">
              <mc:Choice xmlns:v="urn:schemas-microsoft-com:vml" Requires="v">
                <p:oleObj name="oleObj" r:id="rId7" imgW="4708525" imgH="2995295" progId="">
                  <p:embed/>
                </p:oleObj>
              </mc:Choice>
              <mc:Fallback>
                <p:oleObj name="oleObj" r:id="rId7" imgW="4708525" imgH="2995295" progId="">
                  <p:embed/>
                  <p:pic>
                    <p:nvPicPr>
                      <p:cNvPr id="547870" name=""/>
                      <p:cNvPicPr/>
                      <p:nvPr/>
                    </p:nvPicPr>
                    <p:blipFill>
                      <a:blip r:embed="rId5"/>
                      <a:stretch/>
                    </p:blipFill>
                    <p:spPr bwMode="auto">
                      <a:xfrm>
                        <a:off x="8245475" y="6500813"/>
                        <a:ext cx="898525" cy="357187"/>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157879785"/>
              </p:ext>
            </p:extLst>
          </p:nvPr>
        </p:nvGraphicFramePr>
        <p:xfrm>
          <a:off x="3581400" y="6400800"/>
          <a:ext cx="898525" cy="357188"/>
        </p:xfrm>
        <a:graphic>
          <a:graphicData uri="http://schemas.openxmlformats.org/presentationml/2006/ole">
            <mc:AlternateContent xmlns:mc="http://schemas.openxmlformats.org/markup-compatibility/2006">
              <mc:Choice xmlns:v="urn:schemas-microsoft-com:vml" Requires="v">
                <p:oleObj name="oleObj" r:id="rId8" imgW="4708525" imgH="2995295" progId="">
                  <p:embed/>
                </p:oleObj>
              </mc:Choice>
              <mc:Fallback>
                <p:oleObj name="oleObj" r:id="rId8" imgW="4708525" imgH="2995295" progId="">
                  <p:embed/>
                  <p:pic>
                    <p:nvPicPr>
                      <p:cNvPr id="547871" name=""/>
                      <p:cNvPicPr/>
                      <p:nvPr/>
                    </p:nvPicPr>
                    <p:blipFill>
                      <a:blip r:embed="rId5"/>
                      <a:stretch/>
                    </p:blipFill>
                    <p:spPr bwMode="auto">
                      <a:xfrm>
                        <a:off x="3581400" y="6400800"/>
                        <a:ext cx="898525" cy="357188"/>
                      </a:xfrm>
                      <a:prstGeom prst="rect">
                        <a:avLst/>
                      </a:prstGeom>
                    </p:spPr>
                  </p:pic>
                </p:oleObj>
              </mc:Fallback>
            </mc:AlternateContent>
          </a:graphicData>
        </a:graphic>
      </p:graphicFrame>
      <p:sp>
        <p:nvSpPr>
          <p:cNvPr id="15384" name="TextBox 29"/>
          <p:cNvSpPr txBox="1">
            <a:spLocks noChangeArrowheads="1"/>
          </p:cNvSpPr>
          <p:nvPr/>
        </p:nvSpPr>
        <p:spPr bwMode="auto">
          <a:xfrm>
            <a:off x="1928813" y="0"/>
            <a:ext cx="7215187" cy="523875"/>
          </a:xfrm>
          <a:prstGeom prst="rect">
            <a:avLst/>
          </a:prstGeom>
          <a:noFill/>
          <a:ln w="9525">
            <a:noFill/>
            <a:miter lim="800000"/>
            <a:headEnd/>
            <a:tailEnd/>
          </a:ln>
        </p:spPr>
        <p:txBody>
          <a:bodyPr>
            <a:spAutoFit/>
          </a:bodyPr>
          <a:lstStyle/>
          <a:p>
            <a:pPr>
              <a:defRPr/>
            </a:pPr>
            <a:r>
              <a:rPr lang="en-US" sz="2800" b="1">
                <a:latin typeface="Times New Roman"/>
                <a:cs typeface="Times New Roman"/>
              </a:rPr>
              <a:t>Ma túy vào Việt Nam bằng đường biển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heel spokes="1"/>
      </p:transition>
    </mc:Choice>
    <mc:Fallback xmlns:w="http://schemas.openxmlformats.org/wordprocessingml/2006/main" xmlns:m="http://schemas.openxmlformats.org/officeDocument/2006/math" xmlns="">
      <p:transition spd="slow" advClick="1">
        <p:wheel spokes="1"/>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7410" name="Picture 3" descr="D:\NHẬN BIẾT MA TÚY\cansa.jpg"/>
          <p:cNvPicPr>
            <a:picLocks noChangeAspect="1" noChangeArrowheads="1"/>
          </p:cNvPicPr>
          <p:nvPr/>
        </p:nvPicPr>
        <p:blipFill>
          <a:blip r:embed="rId3"/>
          <a:stretch/>
        </p:blipFill>
        <p:spPr bwMode="auto">
          <a:xfrm>
            <a:off x="1219200" y="1143000"/>
            <a:ext cx="7086600" cy="5257800"/>
          </a:xfrm>
          <a:prstGeom prst="rect">
            <a:avLst/>
          </a:prstGeom>
          <a:noFill/>
          <a:ln w="9525">
            <a:noFill/>
            <a:miter lim="800000"/>
            <a:headEnd/>
            <a:tailEnd/>
          </a:ln>
        </p:spPr>
      </p:pic>
      <p:sp>
        <p:nvSpPr>
          <p:cNvPr id="17411" name="Title 2"/>
          <p:cNvSpPr>
            <a:spLocks noGrp="1"/>
          </p:cNvSpPr>
          <p:nvPr>
            <p:ph type="title" idx="4294967295"/>
          </p:nvPr>
        </p:nvSpPr>
        <p:spPr bwMode="auto">
          <a:xfrm>
            <a:off x="0" y="304800"/>
            <a:ext cx="9677400" cy="1143000"/>
          </a:xfrm>
        </p:spPr>
        <p:txBody>
          <a:bodyPr anchor="t"/>
          <a:lstStyle/>
          <a:p>
            <a:pPr>
              <a:defRPr/>
            </a:pPr>
            <a:r>
              <a:rPr lang="en-US" b="1"/>
              <a:t>Vụ 8 tấn cần sa</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8434" name="Picture 2" descr="D:\NHẬN BIẾT MA TÚY\8_5dt1395-to.jpg"/>
          <p:cNvPicPr>
            <a:picLocks noChangeAspect="1" noChangeArrowheads="1"/>
          </p:cNvPicPr>
          <p:nvPr/>
        </p:nvPicPr>
        <p:blipFill>
          <a:blip r:embed="rId3"/>
          <a:stretch/>
        </p:blipFill>
        <p:spPr bwMode="auto">
          <a:xfrm>
            <a:off x="609600" y="495300"/>
            <a:ext cx="3048000" cy="2628900"/>
          </a:xfrm>
          <a:prstGeom prst="rect">
            <a:avLst/>
          </a:prstGeom>
          <a:noFill/>
          <a:ln w="9525">
            <a:noFill/>
            <a:miter lim="800000"/>
            <a:headEnd/>
            <a:tailEnd/>
          </a:ln>
        </p:spPr>
      </p:pic>
      <p:pic>
        <p:nvPicPr>
          <p:cNvPr id="18435" name="Picture 2" descr="D:\NHẬN BIẾT MA TÚY\2010_1102_cansa.jpg"/>
          <p:cNvPicPr>
            <a:picLocks noChangeAspect="1" noChangeArrowheads="1"/>
          </p:cNvPicPr>
          <p:nvPr/>
        </p:nvPicPr>
        <p:blipFill>
          <a:blip r:embed="rId4"/>
          <a:stretch/>
        </p:blipFill>
        <p:spPr bwMode="auto">
          <a:xfrm>
            <a:off x="1143000" y="4114800"/>
            <a:ext cx="2857500" cy="1905000"/>
          </a:xfrm>
          <a:prstGeom prst="rect">
            <a:avLst/>
          </a:prstGeom>
          <a:noFill/>
          <a:ln w="9525">
            <a:noFill/>
            <a:miter lim="800000"/>
            <a:headEnd/>
            <a:tailEnd/>
          </a:ln>
        </p:spPr>
      </p:pic>
      <p:pic>
        <p:nvPicPr>
          <p:cNvPr id="18436" name="Picture 3" descr="D:\NHẬN BIẾT MA TÚY\chỉ mục.jpg"/>
          <p:cNvPicPr>
            <a:picLocks noChangeAspect="1" noChangeArrowheads="1"/>
          </p:cNvPicPr>
          <p:nvPr/>
        </p:nvPicPr>
        <p:blipFill>
          <a:blip r:embed="rId5"/>
          <a:stretch/>
        </p:blipFill>
        <p:spPr bwMode="auto">
          <a:xfrm>
            <a:off x="4981575" y="1219200"/>
            <a:ext cx="3552825" cy="4038600"/>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strips dir="ld"/>
      </p:transition>
    </mc:Choice>
    <mc:Fallback xmlns:w="http://schemas.openxmlformats.org/wordprocessingml/2006/main" xmlns:m="http://schemas.openxmlformats.org/officeDocument/2006/math" xmlns="">
      <p:transition spd="slow" advClick="1">
        <p:strips dir="l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9458" name="Picture 2" descr="VN_ASIAN"/>
          <p:cNvPicPr>
            <a:picLocks noChangeAspect="1" noChangeArrowheads="1"/>
          </p:cNvPicPr>
          <p:nvPr/>
        </p:nvPicPr>
        <p:blipFill>
          <a:blip r:embed="rId3"/>
          <a:srcRect l="18518" r="18519"/>
          <a:stretch/>
        </p:blipFill>
        <p:spPr bwMode="auto">
          <a:xfrm>
            <a:off x="3962400" y="0"/>
            <a:ext cx="5181600" cy="6858000"/>
          </a:xfrm>
          <a:prstGeom prst="rect">
            <a:avLst/>
          </a:prstGeom>
          <a:noFill/>
          <a:ln w="9525">
            <a:noFill/>
            <a:miter lim="800000"/>
            <a:headEnd/>
            <a:tailEnd/>
          </a:ln>
        </p:spPr>
      </p:pic>
      <p:sp>
        <p:nvSpPr>
          <p:cNvPr id="19459" name="Oval 3"/>
          <p:cNvSpPr>
            <a:spLocks noChangeArrowheads="1"/>
          </p:cNvSpPr>
          <p:nvPr/>
        </p:nvSpPr>
        <p:spPr bwMode="auto">
          <a:xfrm>
            <a:off x="7315200" y="5791200"/>
            <a:ext cx="152400" cy="152400"/>
          </a:xfrm>
          <a:prstGeom prst="ellipse">
            <a:avLst/>
          </a:prstGeom>
          <a:solidFill>
            <a:srgbClr val="CC3300"/>
          </a:solidFill>
          <a:ln w="9525">
            <a:solidFill>
              <a:srgbClr val="CC3300"/>
            </a:solidFill>
            <a:round/>
            <a:headEnd/>
            <a:tailEnd/>
          </a:ln>
        </p:spPr>
        <p:txBody>
          <a:bodyPr wrap="none" anchor="ctr"/>
          <a:lstStyle/>
          <a:p>
            <a:pPr>
              <a:defRPr/>
            </a:pPr>
            <a:endParaRPr lang="en-US"/>
          </a:p>
        </p:txBody>
      </p:sp>
      <p:sp>
        <p:nvSpPr>
          <p:cNvPr id="19460" name="Text Box 4"/>
          <p:cNvSpPr txBox="1">
            <a:spLocks noChangeArrowheads="1"/>
          </p:cNvSpPr>
          <p:nvPr/>
        </p:nvSpPr>
        <p:spPr bwMode="auto">
          <a:xfrm>
            <a:off x="7366000" y="5651500"/>
            <a:ext cx="1066800" cy="304800"/>
          </a:xfrm>
          <a:prstGeom prst="rect">
            <a:avLst/>
          </a:prstGeom>
          <a:noFill/>
          <a:ln w="9525">
            <a:noFill/>
            <a:miter lim="800000"/>
            <a:headEnd/>
            <a:tailEnd/>
          </a:ln>
        </p:spPr>
        <p:txBody>
          <a:bodyPr>
            <a:spAutoFit/>
          </a:bodyPr>
          <a:lstStyle/>
          <a:p>
            <a:pPr>
              <a:spcBef>
                <a:spcPts val="0"/>
              </a:spcBef>
              <a:defRPr/>
            </a:pPr>
            <a:r>
              <a:rPr lang="en-US" sz="1400" b="1">
                <a:solidFill>
                  <a:srgbClr val="CC3300"/>
                </a:solidFill>
              </a:rPr>
              <a:t>TP HCM</a:t>
            </a:r>
            <a:endParaRPr/>
          </a:p>
        </p:txBody>
      </p:sp>
      <p:sp>
        <p:nvSpPr>
          <p:cNvPr id="19461" name="AutoShape 5"/>
          <p:cNvSpPr>
            <a:spLocks noChangeArrowheads="1"/>
          </p:cNvSpPr>
          <p:nvPr/>
        </p:nvSpPr>
        <p:spPr bwMode="auto">
          <a:xfrm>
            <a:off x="3048000" y="0"/>
            <a:ext cx="990600" cy="1524000"/>
          </a:xfrm>
          <a:prstGeom prst="moon">
            <a:avLst>
              <a:gd name="adj" fmla="val 50000"/>
            </a:avLst>
          </a:prstGeom>
          <a:solidFill>
            <a:srgbClr val="FFD41D"/>
          </a:solidFill>
          <a:ln w="9525">
            <a:solidFill>
              <a:srgbClr val="FFD41D"/>
            </a:solidFill>
            <a:miter lim="800000"/>
            <a:headEnd/>
            <a:tailEnd/>
          </a:ln>
        </p:spPr>
        <p:txBody>
          <a:bodyPr wrap="none" anchor="ctr"/>
          <a:lstStyle/>
          <a:p>
            <a:pPr>
              <a:defRPr/>
            </a:pPr>
            <a:endParaRPr lang="en-US"/>
          </a:p>
        </p:txBody>
      </p:sp>
      <p:pic>
        <p:nvPicPr>
          <p:cNvPr id="15366" name="Picture 6" descr="boing"/>
          <p:cNvPicPr>
            <a:picLocks noChangeAspect="1" noChangeArrowheads="1"/>
          </p:cNvPicPr>
          <p:nvPr/>
        </p:nvPicPr>
        <p:blipFill>
          <a:blip r:embed="rId4"/>
          <a:srcRect r="67720"/>
          <a:stretch/>
        </p:blipFill>
        <p:spPr bwMode="auto">
          <a:xfrm>
            <a:off x="6019800" y="5486400"/>
            <a:ext cx="1600200" cy="762000"/>
          </a:xfrm>
          <a:prstGeom prst="rect">
            <a:avLst/>
          </a:prstGeom>
          <a:noFill/>
          <a:ln w="9525">
            <a:noFill/>
            <a:miter lim="800000"/>
            <a:headEnd/>
            <a:tailEnd/>
          </a:ln>
        </p:spPr>
      </p:pic>
      <p:sp>
        <p:nvSpPr>
          <p:cNvPr id="19463" name="Text Box 7"/>
          <p:cNvSpPr txBox="1">
            <a:spLocks noChangeArrowheads="1"/>
          </p:cNvSpPr>
          <p:nvPr/>
        </p:nvSpPr>
        <p:spPr bwMode="auto">
          <a:xfrm>
            <a:off x="8026400" y="228600"/>
            <a:ext cx="838200" cy="366713"/>
          </a:xfrm>
          <a:prstGeom prst="rect">
            <a:avLst/>
          </a:prstGeom>
          <a:noFill/>
          <a:ln w="9525">
            <a:noFill/>
            <a:miter lim="800000"/>
            <a:headEnd/>
            <a:tailEnd/>
          </a:ln>
        </p:spPr>
        <p:txBody>
          <a:bodyPr>
            <a:spAutoFit/>
          </a:bodyPr>
          <a:lstStyle/>
          <a:p>
            <a:pPr>
              <a:spcBef>
                <a:spcPts val="0"/>
              </a:spcBef>
              <a:defRPr/>
            </a:pPr>
            <a:r>
              <a:rPr lang="en-US"/>
              <a:t>China</a:t>
            </a:r>
            <a:endParaRPr/>
          </a:p>
        </p:txBody>
      </p:sp>
      <p:pic>
        <p:nvPicPr>
          <p:cNvPr id="15368" name="Picture 8" descr="boing"/>
          <p:cNvPicPr>
            <a:picLocks noChangeAspect="1" noChangeArrowheads="1"/>
          </p:cNvPicPr>
          <p:nvPr/>
        </p:nvPicPr>
        <p:blipFill>
          <a:blip r:embed="rId4"/>
          <a:srcRect r="67720"/>
          <a:stretch/>
        </p:blipFill>
        <p:spPr bwMode="auto">
          <a:xfrm>
            <a:off x="3810000" y="1219200"/>
            <a:ext cx="1676400" cy="762000"/>
          </a:xfrm>
          <a:prstGeom prst="rect">
            <a:avLst/>
          </a:prstGeom>
          <a:noFill/>
          <a:ln w="9525">
            <a:noFill/>
            <a:miter lim="800000"/>
            <a:headEnd/>
            <a:tailEnd/>
          </a:ln>
        </p:spPr>
      </p:pic>
      <p:sp>
        <p:nvSpPr>
          <p:cNvPr id="19465" name="AutoShape 9"/>
          <p:cNvSpPr>
            <a:spLocks noChangeArrowheads="1"/>
          </p:cNvSpPr>
          <p:nvPr/>
        </p:nvSpPr>
        <p:spPr bwMode="auto">
          <a:xfrm>
            <a:off x="0" y="0"/>
            <a:ext cx="4038600" cy="6858000"/>
          </a:xfrm>
          <a:prstGeom prst="rightArrowCallout">
            <a:avLst>
              <a:gd name="adj1" fmla="val 31918"/>
              <a:gd name="adj2" fmla="val 84906"/>
              <a:gd name="adj3" fmla="val 20481"/>
              <a:gd name="adj4" fmla="val 72759"/>
            </a:avLst>
          </a:prstGeom>
          <a:solidFill>
            <a:srgbClr val="3366FF"/>
          </a:solidFill>
          <a:ln w="9525">
            <a:solidFill>
              <a:schemeClr val="tx1"/>
            </a:solidFill>
            <a:miter lim="800000"/>
            <a:headEnd/>
            <a:tailEnd/>
          </a:ln>
        </p:spPr>
        <p:txBody>
          <a:bodyPr wrap="none" anchor="ctr"/>
          <a:lstStyle/>
          <a:p>
            <a:pPr>
              <a:defRPr/>
            </a:pPr>
            <a:endParaRPr lang="en-US"/>
          </a:p>
        </p:txBody>
      </p:sp>
      <p:sp>
        <p:nvSpPr>
          <p:cNvPr id="19466" name="Text Box 10"/>
          <p:cNvSpPr txBox="1">
            <a:spLocks noChangeArrowheads="1"/>
          </p:cNvSpPr>
          <p:nvPr/>
        </p:nvSpPr>
        <p:spPr bwMode="auto">
          <a:xfrm>
            <a:off x="0" y="228600"/>
            <a:ext cx="2895600" cy="3951288"/>
          </a:xfrm>
          <a:prstGeom prst="rect">
            <a:avLst/>
          </a:prstGeom>
          <a:noFill/>
          <a:ln w="9525">
            <a:noFill/>
            <a:miter lim="800000"/>
            <a:headEnd/>
            <a:tailEnd/>
          </a:ln>
        </p:spPr>
        <p:txBody>
          <a:bodyPr>
            <a:spAutoFit/>
          </a:bodyPr>
          <a:lstStyle/>
          <a:p>
            <a:pPr algn="just">
              <a:spcBef>
                <a:spcPts val="0"/>
              </a:spcBef>
              <a:defRPr/>
            </a:pPr>
            <a:r>
              <a:rPr lang="en-US" sz="2300" b="1">
                <a:solidFill>
                  <a:schemeClr val="bg1"/>
                </a:solidFill>
                <a:latin typeface="Times New Roman"/>
              </a:rPr>
              <a:t>Trên tuyến hàng không nổi lên đối tượng là người gốc Phi vận chuyển ma túy từ khu vực Tây Á, Trăng lưỡi liềm Vàng vào Việt Nam ma túy là Hê rô in, MTTH dạng viên, dạng tinh thể (dạng đá)</a:t>
            </a:r>
            <a:endParaRPr/>
          </a:p>
        </p:txBody>
      </p:sp>
      <p:pic>
        <p:nvPicPr>
          <p:cNvPr id="15373" name="Picture 13" descr="boing"/>
          <p:cNvPicPr>
            <a:picLocks noChangeAspect="1" noChangeArrowheads="1"/>
          </p:cNvPicPr>
          <p:nvPr/>
        </p:nvPicPr>
        <p:blipFill>
          <a:blip r:embed="rId4"/>
          <a:srcRect r="67720"/>
          <a:stretch/>
        </p:blipFill>
        <p:spPr bwMode="auto">
          <a:xfrm>
            <a:off x="3581400" y="3810000"/>
            <a:ext cx="1219200" cy="533400"/>
          </a:xfrm>
          <a:prstGeom prst="rect">
            <a:avLst/>
          </a:prstGeom>
          <a:noFill/>
          <a:ln w="9525">
            <a:noFill/>
            <a:miter lim="800000"/>
            <a:headEnd/>
            <a:tailEnd/>
          </a:ln>
        </p:spPr>
      </p:pic>
      <p:pic>
        <p:nvPicPr>
          <p:cNvPr id="15375" name="Picture 15" descr="boing"/>
          <p:cNvPicPr>
            <a:picLocks noChangeAspect="1" noChangeArrowheads="1"/>
          </p:cNvPicPr>
          <p:nvPr/>
        </p:nvPicPr>
        <p:blipFill>
          <a:blip r:embed="rId4"/>
          <a:srcRect r="67720"/>
          <a:stretch/>
        </p:blipFill>
        <p:spPr bwMode="auto">
          <a:xfrm>
            <a:off x="6096000" y="5486400"/>
            <a:ext cx="1447800" cy="685800"/>
          </a:xfrm>
          <a:prstGeom prst="rect">
            <a:avLst/>
          </a:prstGeom>
          <a:noFill/>
          <a:ln w="9525">
            <a:noFill/>
            <a:miter lim="800000"/>
            <a:headEnd/>
            <a:tailEnd/>
          </a:ln>
        </p:spPr>
      </p:pic>
      <p:pic>
        <p:nvPicPr>
          <p:cNvPr id="2" name="Picture 8" descr="boing"/>
          <p:cNvPicPr>
            <a:picLocks noChangeAspect="1" noChangeArrowheads="1"/>
          </p:cNvPicPr>
          <p:nvPr/>
        </p:nvPicPr>
        <p:blipFill>
          <a:blip r:embed="rId4"/>
          <a:srcRect r="67720"/>
          <a:stretch/>
        </p:blipFill>
        <p:spPr bwMode="auto">
          <a:xfrm>
            <a:off x="2843213" y="0"/>
            <a:ext cx="1676400" cy="762000"/>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heel spokes="1"/>
      </p:transition>
    </mc:Choice>
    <mc:Fallback xmlns:w="http://schemas.openxmlformats.org/wordprocessingml/2006/main" xmlns:m="http://schemas.openxmlformats.org/officeDocument/2006/math" xmlns="">
      <p:transition spd="slow" advClick="1">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5368"/>
                                        </p:tgtEl>
                                        <p:attrNameLst>
                                          <p:attrName>style.visibility</p:attrName>
                                        </p:attrNameLst>
                                      </p:cBhvr>
                                      <p:to>
                                        <p:strVal val="visible"/>
                                      </p:to>
                                    </p:set>
                                    <p:animEffect transition="in" filter="diamond(in)">
                                      <p:cBhvr>
                                        <p:cTn id="7" dur="500"/>
                                        <p:tgtEl>
                                          <p:spTgt spid="153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0.00434 4.81481E-6 C -0.03716 0.05601 -0.06962 0.11273 -0.01337 0.21944 C 0.04288 0.32592 0.27621 0.56921 0.33333 0.63912 " pathEditMode="relative" rAng="0" ptsTypes="aaA">
                                      <p:cBhvr>
                                        <p:cTn id="11" dur="2000" fill="hold"/>
                                        <p:tgtEl>
                                          <p:spTgt spid="15368"/>
                                        </p:tgtEl>
                                        <p:attrNameLst>
                                          <p:attrName>ppt_x</p:attrName>
                                          <p:attrName>ppt_y</p:attrName>
                                        </p:attrNameLst>
                                      </p:cBhvr>
                                      <p:rCtr x="13600" y="31900"/>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8" presetClass="entr" presetSubtype="16" fill="hold" nodeType="clickEffect">
                                  <p:stCondLst>
                                    <p:cond delay="0"/>
                                  </p:stCondLst>
                                  <p:childTnLst>
                                    <p:set>
                                      <p:cBhvr>
                                        <p:cTn id="15" dur="1" fill="hold">
                                          <p:stCondLst>
                                            <p:cond delay="0"/>
                                          </p:stCondLst>
                                        </p:cTn>
                                        <p:tgtEl>
                                          <p:spTgt spid="15366"/>
                                        </p:tgtEl>
                                        <p:attrNameLst>
                                          <p:attrName>style.visibility</p:attrName>
                                        </p:attrNameLst>
                                      </p:cBhvr>
                                      <p:to>
                                        <p:strVal val="visible"/>
                                      </p:to>
                                    </p:set>
                                    <p:animEffect transition="in" filter="diamond(in)">
                                      <p:cBhvr>
                                        <p:cTn id="16" dur="500"/>
                                        <p:tgtEl>
                                          <p:spTgt spid="1536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0" presetClass="path" presetSubtype="0" accel="50000" decel="50000" fill="hold" nodeType="clickEffect">
                                  <p:stCondLst>
                                    <p:cond delay="0"/>
                                  </p:stCondLst>
                                  <p:childTnLst>
                                    <p:animMotion origin="layout" path="M 0.03577 0.00347 C 0.07049 -0.01133 0.10521 -0.0259 0.11823 -0.15306 C 0.13125 -0.28023 0.11563 -0.6615 0.11355 -0.75977 " pathEditMode="relative" ptsTypes="aaA">
                                      <p:cBhvr>
                                        <p:cTn id="20" dur="3000" fill="hold"/>
                                        <p:tgtEl>
                                          <p:spTgt spid="15366"/>
                                        </p:tgtEl>
                                        <p:attrNameLst>
                                          <p:attrName>ppt_x</p:attrName>
                                          <p:attrName>ppt_y</p:attrName>
                                        </p:attrNameLst>
                                      </p:cBhvr>
                                    </p:animMotion>
                                  </p:childTnLst>
                                </p:cTn>
                              </p:par>
                            </p:childTnLst>
                          </p:cTn>
                        </p:par>
                        <p:par>
                          <p:cTn id="21" fill="hold" nodeType="afterGroup">
                            <p:stCondLst>
                              <p:cond delay="3000"/>
                            </p:stCondLst>
                            <p:childTnLst>
                              <p:par>
                                <p:cTn id="22" presetID="8" presetClass="entr" presetSubtype="16" fill="hold" nodeType="afterEffect">
                                  <p:stCondLst>
                                    <p:cond delay="0"/>
                                  </p:stCondLst>
                                  <p:childTnLst>
                                    <p:set>
                                      <p:cBhvr>
                                        <p:cTn id="23" dur="1" fill="hold">
                                          <p:stCondLst>
                                            <p:cond delay="0"/>
                                          </p:stCondLst>
                                        </p:cTn>
                                        <p:tgtEl>
                                          <p:spTgt spid="15373"/>
                                        </p:tgtEl>
                                        <p:attrNameLst>
                                          <p:attrName>style.visibility</p:attrName>
                                        </p:attrNameLst>
                                      </p:cBhvr>
                                      <p:to>
                                        <p:strVal val="visible"/>
                                      </p:to>
                                    </p:set>
                                    <p:animEffect transition="in" filter="diamond(in)">
                                      <p:cBhvr>
                                        <p:cTn id="24" dur="500"/>
                                        <p:tgtEl>
                                          <p:spTgt spid="15373"/>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accel="50000" decel="50000" fill="hold" nodeType="clickEffect">
                                  <p:stCondLst>
                                    <p:cond delay="0"/>
                                  </p:stCondLst>
                                  <p:childTnLst>
                                    <p:animMotion origin="layout" path="M -0.00434 4.81481E-6 C -0.03716 0.05601 -0.06962 0.11273 -0.01337 0.21944 C 0.04288 0.32592 0.27621 0.56921 0.33333 0.63912 " pathEditMode="relative" rAng="0" ptsTypes="aaA">
                                      <p:cBhvr>
                                        <p:cTn id="28" dur="2000" fill="hold"/>
                                        <p:tgtEl>
                                          <p:spTgt spid="15373"/>
                                        </p:tgtEl>
                                        <p:attrNameLst>
                                          <p:attrName>ppt_x</p:attrName>
                                          <p:attrName>ppt_y</p:attrName>
                                        </p:attrNameLst>
                                      </p:cBhvr>
                                      <p:rCtr x="13600" y="31900"/>
                                    </p:animMotion>
                                  </p:childTnLst>
                                </p:cTn>
                              </p:par>
                            </p:childTnLst>
                          </p:cTn>
                        </p:par>
                        <p:par>
                          <p:cTn id="29" fill="hold" nodeType="afterGroup">
                            <p:stCondLst>
                              <p:cond delay="2000"/>
                            </p:stCondLst>
                            <p:childTnLst>
                              <p:par>
                                <p:cTn id="30" presetID="8" presetClass="entr" presetSubtype="16" fill="hold" nodeType="afterEffect">
                                  <p:stCondLst>
                                    <p:cond delay="0"/>
                                  </p:stCondLst>
                                  <p:childTnLst>
                                    <p:set>
                                      <p:cBhvr>
                                        <p:cTn id="31" dur="1" fill="hold">
                                          <p:stCondLst>
                                            <p:cond delay="0"/>
                                          </p:stCondLst>
                                        </p:cTn>
                                        <p:tgtEl>
                                          <p:spTgt spid="15375"/>
                                        </p:tgtEl>
                                        <p:attrNameLst>
                                          <p:attrName>style.visibility</p:attrName>
                                        </p:attrNameLst>
                                      </p:cBhvr>
                                      <p:to>
                                        <p:strVal val="visible"/>
                                      </p:to>
                                    </p:set>
                                    <p:animEffect transition="in" filter="diamond(in)">
                                      <p:cBhvr>
                                        <p:cTn id="32" dur="500"/>
                                        <p:tgtEl>
                                          <p:spTgt spid="1537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0" presetClass="path" presetSubtype="0" accel="50000" decel="50000" fill="hold" nodeType="clickEffect">
                                  <p:stCondLst>
                                    <p:cond delay="0"/>
                                  </p:stCondLst>
                                  <p:childTnLst>
                                    <p:animMotion origin="layout" path="M -0.00434 4.81481E-6 C -0.03716 0.05601 -0.06962 0.11273 -0.01337 0.21944 C 0.04288 0.32592 0.27621 0.56921 0.33333 0.63912 " pathEditMode="relative" rAng="0" ptsTypes="aaA">
                                      <p:cBhvr>
                                        <p:cTn id="36" dur="2000" fill="hold"/>
                                        <p:tgtEl>
                                          <p:spTgt spid="15375"/>
                                        </p:tgtEl>
                                        <p:attrNameLst>
                                          <p:attrName>ppt_x</p:attrName>
                                          <p:attrName>ppt_y</p:attrName>
                                        </p:attrNameLst>
                                      </p:cBhvr>
                                      <p:rCtr x="13600" y="31900"/>
                                    </p:animMotion>
                                  </p:childTnLst>
                                </p:cTn>
                              </p:par>
                            </p:childTnLst>
                          </p:cTn>
                        </p:par>
                        <p:par>
                          <p:cTn id="37" fill="hold" nodeType="afterGroup">
                            <p:stCondLst>
                              <p:cond delay="2000"/>
                            </p:stCondLst>
                            <p:childTnLst>
                              <p:par>
                                <p:cTn id="38" presetID="8" presetClass="entr" presetSubtype="16"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diamond(in)">
                                      <p:cBhvr>
                                        <p:cTn id="40" dur="500"/>
                                        <p:tgtEl>
                                          <p:spTgt spid="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0" presetClass="path" presetSubtype="0" accel="50000" decel="50000" fill="hold" nodeType="clickEffect">
                                  <p:stCondLst>
                                    <p:cond delay="0"/>
                                  </p:stCondLst>
                                  <p:childTnLst>
                                    <p:animMotion origin="layout" path="M -2.77778E-7 -4.16281E-6 C -0.03698 0.01666 -0.07326 0.03377 -0.01007 0.06592 C 0.05313 0.09783 0.31597 0.17091 0.38073 0.19219 " pathEditMode="relative" rAng="0" ptsTypes="aaA">
                                      <p:cBhvr>
                                        <p:cTn id="44" dur="2000" fill="hold"/>
                                        <p:tgtEl>
                                          <p:spTgt spid="2"/>
                                        </p:tgtEl>
                                        <p:attrNameLst>
                                          <p:attrName>ppt_x</p:attrName>
                                          <p:attrName>ppt_y</p:attrName>
                                        </p:attrNameLst>
                                      </p:cBhvr>
                                      <p:rCtr x="15400" y="96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482" name="Rectangle 2"/>
          <p:cNvSpPr>
            <a:spLocks noGrp="1" noChangeArrowheads="1"/>
          </p:cNvSpPr>
          <p:nvPr>
            <p:ph type="title"/>
          </p:nvPr>
        </p:nvSpPr>
        <p:spPr bwMode="auto">
          <a:xfrm>
            <a:off x="457200" y="274638"/>
            <a:ext cx="8229600" cy="777875"/>
          </a:xfrm>
        </p:spPr>
        <p:txBody>
          <a:bodyPr>
            <a:normAutofit fontScale="90000"/>
          </a:bodyPr>
          <a:lstStyle/>
          <a:p>
            <a:pPr>
              <a:defRPr/>
            </a:pPr>
            <a:r>
              <a:rPr lang="en-US" sz="3200" b="1">
                <a:solidFill>
                  <a:srgbClr val="0000CC"/>
                </a:solidFill>
              </a:rPr>
              <a:t>Trần Hạ Tiên và Trần Hạ Duy </a:t>
            </a:r>
            <a:br>
              <a:rPr lang="en-US" sz="3200" b="1">
                <a:solidFill>
                  <a:srgbClr val="0000CC"/>
                </a:solidFill>
              </a:rPr>
            </a:br>
            <a:r>
              <a:rPr lang="en-US" sz="3200" b="1">
                <a:solidFill>
                  <a:srgbClr val="0000CC"/>
                </a:solidFill>
              </a:rPr>
              <a:t>TPMT gốc phi lợi dụng</a:t>
            </a:r>
            <a:endParaRPr lang="vi-VN" sz="3200" b="1">
              <a:solidFill>
                <a:srgbClr val="0000CC"/>
              </a:solidFill>
            </a:endParaRPr>
          </a:p>
        </p:txBody>
      </p:sp>
      <p:sp>
        <p:nvSpPr>
          <p:cNvPr id="20483" name="Rectangle 3"/>
          <p:cNvSpPr>
            <a:spLocks noGrp="1" noChangeArrowheads="1"/>
          </p:cNvSpPr>
          <p:nvPr>
            <p:ph idx="1"/>
          </p:nvPr>
        </p:nvSpPr>
        <p:spPr bwMode="auto"/>
        <p:txBody>
          <a:bodyPr/>
          <a:lstStyle/>
          <a:p>
            <a:pPr>
              <a:defRPr/>
            </a:pPr>
            <a:endParaRPr lang="en-US"/>
          </a:p>
        </p:txBody>
      </p:sp>
      <p:pic>
        <p:nvPicPr>
          <p:cNvPr id="20484" name="Picture 4" descr="haduy-hatien"/>
          <p:cNvPicPr>
            <a:picLocks noChangeAspect="1" noChangeArrowheads="1"/>
          </p:cNvPicPr>
          <p:nvPr/>
        </p:nvPicPr>
        <p:blipFill>
          <a:blip r:embed="rId3"/>
          <a:stretch/>
        </p:blipFill>
        <p:spPr bwMode="auto">
          <a:xfrm>
            <a:off x="0" y="1268413"/>
            <a:ext cx="9144000" cy="5589587"/>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1506" name="Rectangle 2"/>
          <p:cNvSpPr>
            <a:spLocks noGrp="1" noChangeArrowheads="1"/>
          </p:cNvSpPr>
          <p:nvPr>
            <p:ph type="title"/>
          </p:nvPr>
        </p:nvSpPr>
        <p:spPr bwMode="auto"/>
        <p:txBody>
          <a:bodyPr/>
          <a:lstStyle/>
          <a:p>
            <a:pPr>
              <a:defRPr/>
            </a:pPr>
            <a:r>
              <a:rPr lang="vi-VN" sz="4000">
                <a:solidFill>
                  <a:srgbClr val="000099"/>
                </a:solidFill>
              </a:rPr>
              <a:t>Vụ 4,1 kg đá dấu va ly 2 đáy</a:t>
            </a:r>
            <a:endParaRPr/>
          </a:p>
        </p:txBody>
      </p:sp>
      <p:sp>
        <p:nvSpPr>
          <p:cNvPr id="21507" name="Rectangle 3"/>
          <p:cNvSpPr>
            <a:spLocks noGrp="1" noChangeArrowheads="1"/>
          </p:cNvSpPr>
          <p:nvPr>
            <p:ph idx="1"/>
          </p:nvPr>
        </p:nvSpPr>
        <p:spPr bwMode="auto"/>
        <p:txBody>
          <a:bodyPr/>
          <a:lstStyle/>
          <a:p>
            <a:pPr>
              <a:defRPr/>
            </a:pPr>
            <a:endParaRPr lang="en-US"/>
          </a:p>
        </p:txBody>
      </p:sp>
      <p:pic>
        <p:nvPicPr>
          <p:cNvPr id="21508" name="Picture 4" descr="hangtrang"/>
          <p:cNvPicPr>
            <a:picLocks noChangeAspect="1" noChangeArrowheads="1"/>
          </p:cNvPicPr>
          <p:nvPr/>
        </p:nvPicPr>
        <p:blipFill>
          <a:blip r:embed="rId3"/>
          <a:stretch/>
        </p:blipFill>
        <p:spPr bwMode="auto">
          <a:xfrm>
            <a:off x="0" y="1268413"/>
            <a:ext cx="9144000" cy="5589587"/>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heel spokes="1"/>
      </p:transition>
    </mc:Choice>
    <mc:Fallback xmlns:w="http://schemas.openxmlformats.org/wordprocessingml/2006/main" xmlns:m="http://schemas.openxmlformats.org/officeDocument/2006/math" xmlns="">
      <p:transition spd="slow" advClick="1">
        <p:wheel spokes="1"/>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530" name="Rectangle 2"/>
          <p:cNvSpPr>
            <a:spLocks noGrp="1" noChangeArrowheads="1"/>
          </p:cNvSpPr>
          <p:nvPr>
            <p:ph type="title"/>
          </p:nvPr>
        </p:nvSpPr>
        <p:spPr bwMode="auto"/>
        <p:txBody>
          <a:bodyPr/>
          <a:lstStyle/>
          <a:p>
            <a:pPr>
              <a:defRPr/>
            </a:pPr>
            <a:r>
              <a:rPr lang="en-US" sz="4000" b="1">
                <a:solidFill>
                  <a:srgbClr val="002060"/>
                </a:solidFill>
              </a:rPr>
              <a:t>HÊROIN GIẤU TRONG CÚC ÁO</a:t>
            </a:r>
            <a:endParaRPr/>
          </a:p>
        </p:txBody>
      </p:sp>
      <p:pic>
        <p:nvPicPr>
          <p:cNvPr id="22531" name="Picture 3" descr="IMG_1050"/>
          <p:cNvPicPr>
            <a:picLocks noGrp="1" noChangeAspect="1" noChangeArrowheads="1"/>
          </p:cNvPicPr>
          <p:nvPr>
            <p:ph idx="1"/>
          </p:nvPr>
        </p:nvPicPr>
        <p:blipFill>
          <a:blip r:embed="rId3"/>
          <a:stretch/>
        </p:blipFill>
        <p:spPr bwMode="auto">
          <a:xfrm>
            <a:off x="381000" y="1447800"/>
            <a:ext cx="3505199" cy="4800600"/>
          </a:xfrm>
          <a:prstGeom prst="rect">
            <a:avLst/>
          </a:prstGeom>
          <a:noFill/>
        </p:spPr>
      </p:pic>
      <p:pic>
        <p:nvPicPr>
          <p:cNvPr id="22532" name="Picture 4" descr="IMG_1058"/>
          <p:cNvPicPr>
            <a:picLocks noChangeAspect="1" noChangeArrowheads="1"/>
          </p:cNvPicPr>
          <p:nvPr/>
        </p:nvPicPr>
        <p:blipFill>
          <a:blip r:embed="rId4"/>
          <a:stretch/>
        </p:blipFill>
        <p:spPr bwMode="auto">
          <a:xfrm>
            <a:off x="4876800" y="1524000"/>
            <a:ext cx="3733800" cy="4648200"/>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heel spokes="1"/>
      </p:transition>
    </mc:Choice>
    <mc:Fallback xmlns:w="http://schemas.openxmlformats.org/wordprocessingml/2006/main" xmlns:m="http://schemas.openxmlformats.org/officeDocument/2006/math" xmlns="">
      <p:transition spd="slow" advClick="1">
        <p:wheel spokes="1"/>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3554" name="Picture 2" descr="Viet nam - tamgiacvang"/>
          <p:cNvPicPr>
            <a:picLocks noChangeAspect="1" noChangeArrowheads="1"/>
          </p:cNvPicPr>
          <p:nvPr/>
        </p:nvPicPr>
        <p:blipFill>
          <a:blip r:embed="rId3"/>
          <a:stretch/>
        </p:blipFill>
        <p:spPr bwMode="auto">
          <a:xfrm>
            <a:off x="685800" y="0"/>
            <a:ext cx="8031163" cy="6850063"/>
          </a:xfrm>
          <a:prstGeom prst="rect">
            <a:avLst/>
          </a:prstGeom>
          <a:solidFill>
            <a:schemeClr val="bg2"/>
          </a:solidFill>
          <a:ln w="9525">
            <a:noFill/>
            <a:miter lim="800000"/>
            <a:headEnd/>
            <a:tailEnd/>
          </a:ln>
        </p:spPr>
      </p:pic>
      <p:sp>
        <p:nvSpPr>
          <p:cNvPr id="23555" name="Text Box 3"/>
          <p:cNvSpPr txBox="1">
            <a:spLocks noChangeArrowheads="1"/>
          </p:cNvSpPr>
          <p:nvPr/>
        </p:nvSpPr>
        <p:spPr bwMode="auto">
          <a:xfrm>
            <a:off x="6376988" y="3430588"/>
            <a:ext cx="741362" cy="304800"/>
          </a:xfrm>
          <a:prstGeom prst="rect">
            <a:avLst/>
          </a:prstGeom>
          <a:noFill/>
          <a:ln w="9525">
            <a:noFill/>
            <a:miter lim="800000"/>
            <a:headEnd/>
            <a:tailEnd/>
          </a:ln>
        </p:spPr>
        <p:txBody>
          <a:bodyPr wrap="none">
            <a:spAutoFit/>
          </a:bodyPr>
          <a:lstStyle/>
          <a:p>
            <a:pPr>
              <a:defRPr/>
            </a:pPr>
            <a:r>
              <a:rPr lang="en-US" sz="1400">
                <a:solidFill>
                  <a:srgbClr val="000000"/>
                </a:solidFill>
                <a:latin typeface=".VnTime"/>
              </a:rPr>
              <a:t>§.N½ng</a:t>
            </a:r>
            <a:endParaRPr/>
          </a:p>
        </p:txBody>
      </p:sp>
      <p:sp>
        <p:nvSpPr>
          <p:cNvPr id="23556" name="Text Box 4"/>
          <p:cNvSpPr txBox="1">
            <a:spLocks noChangeArrowheads="1"/>
          </p:cNvSpPr>
          <p:nvPr/>
        </p:nvSpPr>
        <p:spPr bwMode="auto">
          <a:xfrm>
            <a:off x="7099300" y="4749800"/>
            <a:ext cx="717550" cy="304800"/>
          </a:xfrm>
          <a:prstGeom prst="rect">
            <a:avLst/>
          </a:prstGeom>
          <a:noFill/>
          <a:ln w="9525">
            <a:noFill/>
            <a:miter lim="800000"/>
            <a:headEnd/>
            <a:tailEnd/>
          </a:ln>
        </p:spPr>
        <p:txBody>
          <a:bodyPr wrap="none">
            <a:spAutoFit/>
          </a:bodyPr>
          <a:lstStyle/>
          <a:p>
            <a:pPr>
              <a:defRPr/>
            </a:pPr>
            <a:r>
              <a:rPr lang="en-US" sz="1400">
                <a:solidFill>
                  <a:srgbClr val="000000"/>
                </a:solidFill>
                <a:latin typeface=".VnArial"/>
              </a:rPr>
              <a:t>B.§Þnh</a:t>
            </a:r>
            <a:endParaRPr/>
          </a:p>
        </p:txBody>
      </p:sp>
      <p:sp>
        <p:nvSpPr>
          <p:cNvPr id="23557" name="Text Box 5"/>
          <p:cNvSpPr txBox="1">
            <a:spLocks noChangeArrowheads="1"/>
          </p:cNvSpPr>
          <p:nvPr/>
        </p:nvSpPr>
        <p:spPr bwMode="auto">
          <a:xfrm>
            <a:off x="6169025" y="5581649"/>
            <a:ext cx="865188" cy="304800"/>
          </a:xfrm>
          <a:prstGeom prst="rect">
            <a:avLst/>
          </a:prstGeom>
          <a:noFill/>
          <a:ln w="9525">
            <a:noFill/>
            <a:miter lim="800000"/>
            <a:headEnd/>
            <a:tailEnd/>
          </a:ln>
        </p:spPr>
        <p:txBody>
          <a:bodyPr wrap="none">
            <a:spAutoFit/>
          </a:bodyPr>
          <a:lstStyle/>
          <a:p>
            <a:pPr>
              <a:defRPr/>
            </a:pPr>
            <a:r>
              <a:rPr lang="en-US" sz="1400" b="1">
                <a:solidFill>
                  <a:schemeClr val="bg1"/>
                </a:solidFill>
                <a:latin typeface=".VnArial"/>
              </a:rPr>
              <a:t>TP HCM</a:t>
            </a:r>
            <a:endParaRPr/>
          </a:p>
        </p:txBody>
      </p:sp>
      <p:sp>
        <p:nvSpPr>
          <p:cNvPr id="23558" name="Text Box 6"/>
          <p:cNvSpPr txBox="1">
            <a:spLocks noChangeArrowheads="1"/>
          </p:cNvSpPr>
          <p:nvPr/>
        </p:nvSpPr>
        <p:spPr bwMode="auto">
          <a:xfrm>
            <a:off x="5505450" y="1270000"/>
            <a:ext cx="831850" cy="304800"/>
          </a:xfrm>
          <a:prstGeom prst="rect">
            <a:avLst/>
          </a:prstGeom>
          <a:noFill/>
          <a:ln w="9525">
            <a:noFill/>
            <a:miter lim="800000"/>
            <a:headEnd/>
            <a:tailEnd/>
          </a:ln>
        </p:spPr>
        <p:txBody>
          <a:bodyPr wrap="none">
            <a:spAutoFit/>
          </a:bodyPr>
          <a:lstStyle/>
          <a:p>
            <a:pPr>
              <a:defRPr/>
            </a:pPr>
            <a:r>
              <a:rPr lang="en-US" sz="1400" b="1">
                <a:solidFill>
                  <a:srgbClr val="000086"/>
                </a:solidFill>
                <a:latin typeface="Times New Roman"/>
              </a:rPr>
              <a:t>HA NOI</a:t>
            </a:r>
            <a:endParaRPr/>
          </a:p>
        </p:txBody>
      </p:sp>
      <p:sp>
        <p:nvSpPr>
          <p:cNvPr id="23559" name="Text Box 7"/>
          <p:cNvSpPr txBox="1">
            <a:spLocks noChangeArrowheads="1"/>
          </p:cNvSpPr>
          <p:nvPr/>
        </p:nvSpPr>
        <p:spPr bwMode="auto">
          <a:xfrm>
            <a:off x="1612900" y="1522413"/>
            <a:ext cx="1497013" cy="457200"/>
          </a:xfrm>
          <a:prstGeom prst="rect">
            <a:avLst/>
          </a:prstGeom>
          <a:solidFill>
            <a:srgbClr val="FFFFCC"/>
          </a:solidFill>
          <a:ln w="9525" algn="ctr">
            <a:noFill/>
            <a:miter lim="800000"/>
            <a:headEnd/>
            <a:tailEnd/>
          </a:ln>
        </p:spPr>
        <p:txBody>
          <a:bodyPr>
            <a:spAutoFit/>
          </a:bodyPr>
          <a:lstStyle/>
          <a:p>
            <a:pPr algn="ctr">
              <a:spcBef>
                <a:spcPts val="0"/>
              </a:spcBef>
              <a:defRPr/>
            </a:pPr>
            <a:endParaRPr lang="en-US" sz="2400">
              <a:latin typeface="Times New Roman"/>
            </a:endParaRPr>
          </a:p>
        </p:txBody>
      </p:sp>
      <p:sp>
        <p:nvSpPr>
          <p:cNvPr id="23560" name="Text Box 8"/>
          <p:cNvSpPr txBox="1">
            <a:spLocks noChangeArrowheads="1"/>
          </p:cNvSpPr>
          <p:nvPr/>
        </p:nvSpPr>
        <p:spPr bwMode="auto">
          <a:xfrm>
            <a:off x="4237038" y="2230438"/>
            <a:ext cx="1216025" cy="336550"/>
          </a:xfrm>
          <a:prstGeom prst="rect">
            <a:avLst/>
          </a:prstGeom>
          <a:solidFill>
            <a:srgbClr val="FFFFCC"/>
          </a:solidFill>
          <a:ln w="9525" algn="ctr">
            <a:noFill/>
            <a:miter lim="800000"/>
            <a:headEnd/>
            <a:tailEnd/>
          </a:ln>
        </p:spPr>
        <p:txBody>
          <a:bodyPr>
            <a:spAutoFit/>
          </a:bodyPr>
          <a:lstStyle/>
          <a:p>
            <a:pPr algn="ctr">
              <a:spcBef>
                <a:spcPts val="0"/>
              </a:spcBef>
              <a:defRPr/>
            </a:pPr>
            <a:endParaRPr lang="en-US" sz="1600">
              <a:latin typeface="Times New Roman"/>
            </a:endParaRPr>
          </a:p>
        </p:txBody>
      </p:sp>
      <p:sp>
        <p:nvSpPr>
          <p:cNvPr id="23561" name="Text Box 9"/>
          <p:cNvSpPr txBox="1">
            <a:spLocks noChangeArrowheads="1"/>
          </p:cNvSpPr>
          <p:nvPr/>
        </p:nvSpPr>
        <p:spPr bwMode="auto">
          <a:xfrm>
            <a:off x="5419725" y="1047750"/>
            <a:ext cx="1171575" cy="274638"/>
          </a:xfrm>
          <a:prstGeom prst="rect">
            <a:avLst/>
          </a:prstGeom>
          <a:solidFill>
            <a:srgbClr val="FFC489"/>
          </a:solidFill>
          <a:ln w="9525" algn="ctr">
            <a:noFill/>
            <a:miter lim="800000"/>
            <a:headEnd/>
            <a:tailEnd/>
          </a:ln>
        </p:spPr>
        <p:txBody>
          <a:bodyPr>
            <a:spAutoFit/>
          </a:bodyPr>
          <a:lstStyle/>
          <a:p>
            <a:pPr algn="ctr">
              <a:spcBef>
                <a:spcPts val="0"/>
              </a:spcBef>
              <a:defRPr/>
            </a:pPr>
            <a:endParaRPr lang="en-US" sz="1200">
              <a:latin typeface="Times New Roman"/>
            </a:endParaRPr>
          </a:p>
        </p:txBody>
      </p:sp>
      <p:sp>
        <p:nvSpPr>
          <p:cNvPr id="23562" name="Text Box 10"/>
          <p:cNvSpPr txBox="1">
            <a:spLocks noChangeArrowheads="1"/>
          </p:cNvSpPr>
          <p:nvPr/>
        </p:nvSpPr>
        <p:spPr bwMode="auto">
          <a:xfrm>
            <a:off x="3994150" y="3889375"/>
            <a:ext cx="1296988" cy="336550"/>
          </a:xfrm>
          <a:prstGeom prst="rect">
            <a:avLst/>
          </a:prstGeom>
          <a:solidFill>
            <a:srgbClr val="FFFFCC"/>
          </a:solidFill>
          <a:ln w="9525" algn="ctr">
            <a:noFill/>
            <a:miter lim="800000"/>
            <a:headEnd/>
            <a:tailEnd/>
          </a:ln>
        </p:spPr>
        <p:txBody>
          <a:bodyPr>
            <a:spAutoFit/>
          </a:bodyPr>
          <a:lstStyle/>
          <a:p>
            <a:pPr algn="ctr">
              <a:spcBef>
                <a:spcPts val="0"/>
              </a:spcBef>
              <a:defRPr/>
            </a:pPr>
            <a:endParaRPr lang="en-US" sz="1600">
              <a:latin typeface="Times New Roman"/>
            </a:endParaRPr>
          </a:p>
        </p:txBody>
      </p:sp>
      <p:sp>
        <p:nvSpPr>
          <p:cNvPr id="23563" name="Text Box 11"/>
          <p:cNvSpPr txBox="1">
            <a:spLocks noChangeArrowheads="1"/>
          </p:cNvSpPr>
          <p:nvPr/>
        </p:nvSpPr>
        <p:spPr bwMode="auto">
          <a:xfrm>
            <a:off x="5205413" y="4773613"/>
            <a:ext cx="1498600" cy="336550"/>
          </a:xfrm>
          <a:prstGeom prst="rect">
            <a:avLst/>
          </a:prstGeom>
          <a:solidFill>
            <a:srgbClr val="FFFFCC"/>
          </a:solidFill>
          <a:ln w="9525" algn="ctr">
            <a:noFill/>
            <a:miter lim="800000"/>
            <a:headEnd/>
            <a:tailEnd/>
          </a:ln>
        </p:spPr>
        <p:txBody>
          <a:bodyPr>
            <a:spAutoFit/>
          </a:bodyPr>
          <a:lstStyle/>
          <a:p>
            <a:pPr algn="ctr">
              <a:spcBef>
                <a:spcPts val="0"/>
              </a:spcBef>
              <a:defRPr/>
            </a:pPr>
            <a:endParaRPr lang="en-US" sz="1600">
              <a:latin typeface="Times New Roman"/>
            </a:endParaRPr>
          </a:p>
        </p:txBody>
      </p:sp>
      <p:sp>
        <p:nvSpPr>
          <p:cNvPr id="23564" name="Oval 12"/>
          <p:cNvSpPr>
            <a:spLocks noChangeArrowheads="1"/>
          </p:cNvSpPr>
          <p:nvPr/>
        </p:nvSpPr>
        <p:spPr bwMode="auto">
          <a:xfrm>
            <a:off x="6248400" y="1646238"/>
            <a:ext cx="152400" cy="152400"/>
          </a:xfrm>
          <a:prstGeom prst="ellipse">
            <a:avLst/>
          </a:prstGeom>
          <a:solidFill>
            <a:srgbClr val="FF0000"/>
          </a:solidFill>
          <a:ln w="9525" algn="ctr">
            <a:solidFill>
              <a:srgbClr val="FF6600"/>
            </a:solidFill>
            <a:round/>
            <a:headEnd/>
            <a:tailEnd/>
          </a:ln>
        </p:spPr>
        <p:txBody>
          <a:bodyPr anchor="ctr">
            <a:spAutoFit/>
          </a:bodyPr>
          <a:lstStyle/>
          <a:p>
            <a:pPr>
              <a:defRPr/>
            </a:pPr>
            <a:endParaRPr lang="en-US"/>
          </a:p>
        </p:txBody>
      </p:sp>
      <p:sp>
        <p:nvSpPr>
          <p:cNvPr id="23565" name="Oval 13"/>
          <p:cNvSpPr>
            <a:spLocks noChangeArrowheads="1"/>
          </p:cNvSpPr>
          <p:nvPr/>
        </p:nvSpPr>
        <p:spPr bwMode="auto">
          <a:xfrm>
            <a:off x="7662863" y="5010149"/>
            <a:ext cx="76200" cy="76200"/>
          </a:xfrm>
          <a:prstGeom prst="ellipse">
            <a:avLst/>
          </a:prstGeom>
          <a:solidFill>
            <a:srgbClr val="FF0000"/>
          </a:solidFill>
          <a:ln w="9525" algn="ctr">
            <a:noFill/>
            <a:round/>
            <a:headEnd/>
            <a:tailEnd/>
          </a:ln>
        </p:spPr>
        <p:txBody>
          <a:bodyPr anchor="ctr">
            <a:spAutoFit/>
          </a:bodyPr>
          <a:lstStyle/>
          <a:p>
            <a:pPr>
              <a:defRPr/>
            </a:pPr>
            <a:endParaRPr lang="en-US"/>
          </a:p>
        </p:txBody>
      </p:sp>
      <p:sp>
        <p:nvSpPr>
          <p:cNvPr id="23566" name="Oval 14"/>
          <p:cNvSpPr>
            <a:spLocks noChangeArrowheads="1"/>
          </p:cNvSpPr>
          <p:nvPr/>
        </p:nvSpPr>
        <p:spPr bwMode="auto">
          <a:xfrm>
            <a:off x="6210300" y="1604963"/>
            <a:ext cx="228600" cy="228600"/>
          </a:xfrm>
          <a:prstGeom prst="ellipse">
            <a:avLst/>
          </a:prstGeom>
          <a:noFill/>
          <a:ln w="9525" algn="ctr">
            <a:solidFill>
              <a:srgbClr val="000000"/>
            </a:solidFill>
            <a:round/>
            <a:headEnd/>
            <a:tailEnd/>
          </a:ln>
        </p:spPr>
        <p:txBody>
          <a:bodyPr anchor="ctr">
            <a:spAutoFit/>
          </a:bodyPr>
          <a:lstStyle/>
          <a:p>
            <a:pPr>
              <a:defRPr/>
            </a:pPr>
            <a:endParaRPr lang="en-US"/>
          </a:p>
        </p:txBody>
      </p:sp>
      <p:sp>
        <p:nvSpPr>
          <p:cNvPr id="23567" name="Oval 15"/>
          <p:cNvSpPr>
            <a:spLocks noChangeArrowheads="1"/>
          </p:cNvSpPr>
          <p:nvPr/>
        </p:nvSpPr>
        <p:spPr bwMode="auto">
          <a:xfrm>
            <a:off x="6553200" y="1885950"/>
            <a:ext cx="76200" cy="76200"/>
          </a:xfrm>
          <a:prstGeom prst="ellipse">
            <a:avLst/>
          </a:prstGeom>
          <a:solidFill>
            <a:srgbClr val="FF0000"/>
          </a:solidFill>
          <a:ln w="9525" algn="ctr">
            <a:noFill/>
            <a:round/>
            <a:headEnd/>
            <a:tailEnd/>
          </a:ln>
        </p:spPr>
        <p:txBody>
          <a:bodyPr anchor="ctr">
            <a:spAutoFit/>
          </a:bodyPr>
          <a:lstStyle/>
          <a:p>
            <a:pPr>
              <a:defRPr/>
            </a:pPr>
            <a:endParaRPr lang="en-US"/>
          </a:p>
        </p:txBody>
      </p:sp>
      <p:sp>
        <p:nvSpPr>
          <p:cNvPr id="23568" name="Oval 16"/>
          <p:cNvSpPr>
            <a:spLocks noChangeArrowheads="1"/>
          </p:cNvSpPr>
          <p:nvPr/>
        </p:nvSpPr>
        <p:spPr bwMode="auto">
          <a:xfrm>
            <a:off x="7124700" y="3600450"/>
            <a:ext cx="76200" cy="76200"/>
          </a:xfrm>
          <a:prstGeom prst="ellipse">
            <a:avLst/>
          </a:prstGeom>
          <a:solidFill>
            <a:srgbClr val="FF0000"/>
          </a:solidFill>
          <a:ln w="9525" algn="ctr">
            <a:noFill/>
            <a:round/>
            <a:headEnd/>
            <a:tailEnd/>
          </a:ln>
        </p:spPr>
        <p:txBody>
          <a:bodyPr anchor="ctr">
            <a:spAutoFit/>
          </a:bodyPr>
          <a:lstStyle/>
          <a:p>
            <a:pPr>
              <a:defRPr/>
            </a:pPr>
            <a:endParaRPr lang="en-US"/>
          </a:p>
        </p:txBody>
      </p:sp>
      <p:sp>
        <p:nvSpPr>
          <p:cNvPr id="23569" name="Oval 17"/>
          <p:cNvSpPr>
            <a:spLocks noChangeArrowheads="1"/>
          </p:cNvSpPr>
          <p:nvPr/>
        </p:nvSpPr>
        <p:spPr bwMode="auto">
          <a:xfrm>
            <a:off x="6496050" y="5843588"/>
            <a:ext cx="152400" cy="152400"/>
          </a:xfrm>
          <a:prstGeom prst="ellipse">
            <a:avLst/>
          </a:prstGeom>
          <a:solidFill>
            <a:srgbClr val="FF0000"/>
          </a:solidFill>
          <a:ln w="9525" algn="ctr">
            <a:solidFill>
              <a:srgbClr val="FF6600"/>
            </a:solidFill>
            <a:round/>
            <a:headEnd/>
            <a:tailEnd/>
          </a:ln>
        </p:spPr>
        <p:txBody>
          <a:bodyPr anchor="ctr">
            <a:spAutoFit/>
          </a:bodyPr>
          <a:lstStyle/>
          <a:p>
            <a:pPr>
              <a:defRPr/>
            </a:pPr>
            <a:endParaRPr lang="en-US"/>
          </a:p>
        </p:txBody>
      </p:sp>
      <p:sp>
        <p:nvSpPr>
          <p:cNvPr id="23570" name="Oval 18"/>
          <p:cNvSpPr>
            <a:spLocks noChangeArrowheads="1"/>
          </p:cNvSpPr>
          <p:nvPr/>
        </p:nvSpPr>
        <p:spPr bwMode="auto">
          <a:xfrm>
            <a:off x="6457950" y="5805488"/>
            <a:ext cx="228600" cy="228600"/>
          </a:xfrm>
          <a:prstGeom prst="ellipse">
            <a:avLst/>
          </a:prstGeom>
          <a:noFill/>
          <a:ln w="9525" algn="ctr">
            <a:solidFill>
              <a:srgbClr val="000000"/>
            </a:solidFill>
            <a:round/>
            <a:headEnd/>
            <a:tailEnd/>
          </a:ln>
        </p:spPr>
        <p:txBody>
          <a:bodyPr anchor="ctr">
            <a:spAutoFit/>
          </a:bodyPr>
          <a:lstStyle/>
          <a:p>
            <a:pPr>
              <a:defRPr/>
            </a:pPr>
            <a:endParaRPr lang="en-US"/>
          </a:p>
        </p:txBody>
      </p:sp>
      <p:sp>
        <p:nvSpPr>
          <p:cNvPr id="23571" name="Oval 19"/>
          <p:cNvSpPr>
            <a:spLocks noChangeArrowheads="1"/>
          </p:cNvSpPr>
          <p:nvPr/>
        </p:nvSpPr>
        <p:spPr bwMode="auto">
          <a:xfrm>
            <a:off x="7086600" y="3562350"/>
            <a:ext cx="152400" cy="152400"/>
          </a:xfrm>
          <a:prstGeom prst="ellipse">
            <a:avLst/>
          </a:prstGeom>
          <a:noFill/>
          <a:ln w="9525" algn="ctr">
            <a:solidFill>
              <a:srgbClr val="000000"/>
            </a:solidFill>
            <a:round/>
            <a:headEnd/>
            <a:tailEnd/>
          </a:ln>
        </p:spPr>
        <p:txBody>
          <a:bodyPr wrap="none" anchor="ctr">
            <a:spAutoFit/>
          </a:bodyPr>
          <a:lstStyle/>
          <a:p>
            <a:pPr>
              <a:defRPr/>
            </a:pPr>
            <a:endParaRPr lang="en-US"/>
          </a:p>
        </p:txBody>
      </p:sp>
      <p:sp>
        <p:nvSpPr>
          <p:cNvPr id="23572" name="Text Box 20"/>
          <p:cNvSpPr txBox="1">
            <a:spLocks noChangeArrowheads="1"/>
          </p:cNvSpPr>
          <p:nvPr/>
        </p:nvSpPr>
        <p:spPr bwMode="auto">
          <a:xfrm>
            <a:off x="762000" y="115888"/>
            <a:ext cx="7913688" cy="519112"/>
          </a:xfrm>
          <a:prstGeom prst="rect">
            <a:avLst/>
          </a:prstGeom>
          <a:solidFill>
            <a:srgbClr val="FFFFFF"/>
          </a:solidFill>
          <a:ln w="9525" algn="ctr">
            <a:noFill/>
            <a:miter lim="800000"/>
            <a:headEnd/>
            <a:tailEnd/>
          </a:ln>
        </p:spPr>
        <p:txBody>
          <a:bodyPr>
            <a:spAutoFit/>
          </a:bodyPr>
          <a:lstStyle/>
          <a:p>
            <a:pPr algn="ctr">
              <a:defRPr/>
            </a:pPr>
            <a:r>
              <a:rPr lang="en-US" sz="2800" b="1">
                <a:solidFill>
                  <a:srgbClr val="000086"/>
                </a:solidFill>
                <a:latin typeface="Times New Roman"/>
              </a:rPr>
              <a:t>Vào VN bằng đường Bưu Điện</a:t>
            </a:r>
            <a:r>
              <a:rPr lang="en-US" sz="2800" b="1">
                <a:latin typeface="Times New Roman"/>
              </a:rPr>
              <a:t> </a:t>
            </a:r>
            <a:endParaRPr/>
          </a:p>
        </p:txBody>
      </p:sp>
      <p:pic>
        <p:nvPicPr>
          <p:cNvPr id="13333" name="Picture 21"/>
          <p:cNvPicPr>
            <a:picLocks noChangeAspect="1" noChangeArrowheads="1"/>
          </p:cNvPicPr>
          <p:nvPr/>
        </p:nvPicPr>
        <p:blipFill>
          <a:blip r:embed="rId4"/>
          <a:stretch/>
        </p:blipFill>
        <p:spPr bwMode="auto">
          <a:xfrm rot="1979863">
            <a:off x="1981200" y="3048000"/>
            <a:ext cx="685800" cy="581025"/>
          </a:xfrm>
          <a:prstGeom prst="rect">
            <a:avLst/>
          </a:prstGeom>
          <a:solidFill>
            <a:srgbClr val="CCFFFF"/>
          </a:solidFill>
          <a:ln w="28575">
            <a:solidFill>
              <a:srgbClr val="0000FF"/>
            </a:solidFill>
            <a:miter lim="800000"/>
            <a:headEnd/>
            <a:tailEnd/>
          </a:ln>
        </p:spPr>
      </p:pic>
      <p:pic>
        <p:nvPicPr>
          <p:cNvPr id="13334" name="Picture 22"/>
          <p:cNvPicPr>
            <a:picLocks noChangeAspect="1" noChangeArrowheads="1"/>
          </p:cNvPicPr>
          <p:nvPr/>
        </p:nvPicPr>
        <p:blipFill>
          <a:blip r:embed="rId4"/>
          <a:stretch/>
        </p:blipFill>
        <p:spPr bwMode="auto">
          <a:xfrm>
            <a:off x="9601200" y="8001000"/>
            <a:ext cx="685800" cy="581025"/>
          </a:xfrm>
          <a:prstGeom prst="rect">
            <a:avLst/>
          </a:prstGeom>
          <a:solidFill>
            <a:srgbClr val="CCFFFF"/>
          </a:solidFill>
          <a:ln w="28575">
            <a:solidFill>
              <a:srgbClr val="0000FF"/>
            </a:solidFill>
            <a:miter lim="800000"/>
            <a:headEnd/>
            <a:tailEnd/>
          </a:ln>
        </p:spPr>
      </p:pic>
      <p:pic>
        <p:nvPicPr>
          <p:cNvPr id="13335" name="Picture 23"/>
          <p:cNvPicPr>
            <a:picLocks noChangeAspect="1" noChangeArrowheads="1"/>
          </p:cNvPicPr>
          <p:nvPr/>
        </p:nvPicPr>
        <p:blipFill>
          <a:blip r:embed="rId4"/>
          <a:stretch/>
        </p:blipFill>
        <p:spPr bwMode="auto">
          <a:xfrm>
            <a:off x="10058400" y="3352800"/>
            <a:ext cx="685800" cy="581025"/>
          </a:xfrm>
          <a:prstGeom prst="rect">
            <a:avLst/>
          </a:prstGeom>
          <a:solidFill>
            <a:srgbClr val="CCFFFF"/>
          </a:solidFill>
          <a:ln w="28575">
            <a:solidFill>
              <a:srgbClr val="0000FF"/>
            </a:solid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heel spokes="1"/>
      </p:transition>
    </mc:Choice>
    <mc:Fallback xmlns:w="http://schemas.openxmlformats.org/wordprocessingml/2006/main" xmlns:m="http://schemas.openxmlformats.org/officeDocument/2006/math" xmlns="">
      <p:transition spd="slow" advClick="1">
        <p:wheel spokes="1"/>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3333"/>
                                        </p:tgtEl>
                                        <p:attrNameLst>
                                          <p:attrName>style.visibility</p:attrName>
                                        </p:attrNameLst>
                                      </p:cBhvr>
                                      <p:to>
                                        <p:strVal val="visible"/>
                                      </p:to>
                                    </p:set>
                                    <p:animEffect transition="in" filter="wipe(down)">
                                      <p:cBhvr>
                                        <p:cTn id="7" dur="500"/>
                                        <p:tgtEl>
                                          <p:spTgt spid="1333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0" presetClass="path" presetSubtype="0" accel="50000" decel="50000" fill="hold" nodeType="clickEffect">
                                  <p:stCondLst>
                                    <p:cond delay="0"/>
                                  </p:stCondLst>
                                  <p:childTnLst>
                                    <p:animMotion origin="layout" path="M 0.05 -0.01181 C 0.14496 -0.01227 0.23993 -0.01274 0.30416 -0.0507 C 0.3684 -0.08866 0.40191 -0.16412 0.43541 -0.23959 " pathEditMode="relative" ptsTypes="aaA">
                                      <p:cBhvr>
                                        <p:cTn id="11" dur="2000" fill="hold"/>
                                        <p:tgtEl>
                                          <p:spTgt spid="13333"/>
                                        </p:tgtEl>
                                        <p:attrNameLst>
                                          <p:attrName>ppt_x</p:attrName>
                                          <p:attrName>ppt_y</p:attrName>
                                        </p:attrNameLst>
                                      </p:cBhvr>
                                    </p:animMotion>
                                  </p:childTnLst>
                                </p:cTn>
                              </p:par>
                            </p:childTnLst>
                          </p:cTn>
                        </p:par>
                      </p:childTnLst>
                    </p:cTn>
                  </p:par>
                  <p:par>
                    <p:cTn id="12" fill="hold" nodeType="clickPar">
                      <p:stCondLst>
                        <p:cond delay="indefinite"/>
                      </p:stCondLst>
                      <p:childTnLst>
                        <p:par>
                          <p:cTn id="13" fill="hold" nodeType="withGroup">
                            <p:stCondLst>
                              <p:cond delay="0"/>
                            </p:stCondLst>
                            <p:childTnLst>
                              <p:par>
                                <p:cTn id="14" presetID="56" presetClass="path" presetSubtype="0" accel="50000" decel="50000" fill="hold" nodeType="clickEffect">
                                  <p:stCondLst>
                                    <p:cond delay="0"/>
                                  </p:stCondLst>
                                  <p:childTnLst>
                                    <p:animMotion origin="layout" path="M -2.22045E-16 2.22222E-6 L -0.3625 -0.33125 " pathEditMode="relative" rAng="0" ptsTypes="AA">
                                      <p:cBhvr>
                                        <p:cTn id="15" dur="2000" fill="hold"/>
                                        <p:tgtEl>
                                          <p:spTgt spid="13334"/>
                                        </p:tgtEl>
                                        <p:attrNameLst>
                                          <p:attrName>ppt_x</p:attrName>
                                          <p:attrName>ppt_y</p:attrName>
                                        </p:attrNameLst>
                                      </p:cBhvr>
                                      <p:rCtr x="-18100" y="-16600"/>
                                    </p:animMotion>
                                  </p:childTnLst>
                                </p:cTn>
                              </p:par>
                            </p:childTnLst>
                          </p:cTn>
                        </p:par>
                      </p:childTnLst>
                    </p:cTn>
                  </p:par>
                  <p:par>
                    <p:cTn id="16" fill="hold" nodeType="clickPar">
                      <p:stCondLst>
                        <p:cond delay="indefinite"/>
                      </p:stCondLst>
                      <p:childTnLst>
                        <p:par>
                          <p:cTn id="17" fill="hold" nodeType="withGroup">
                            <p:stCondLst>
                              <p:cond delay="0"/>
                            </p:stCondLst>
                            <p:childTnLst>
                              <p:par>
                                <p:cTn id="18" presetID="56" presetClass="path" presetSubtype="0" accel="50000" decel="50000" fill="hold" nodeType="clickEffect">
                                  <p:stCondLst>
                                    <p:cond delay="0"/>
                                  </p:stCondLst>
                                  <p:childTnLst>
                                    <p:animMotion origin="layout" path="M 0 0 L -0.3625 0.00208 " pathEditMode="relative" rAng="0" ptsTypes="AA">
                                      <p:cBhvr>
                                        <p:cTn id="19" dur="2000" fill="hold"/>
                                        <p:tgtEl>
                                          <p:spTgt spid="13335"/>
                                        </p:tgtEl>
                                        <p:attrNameLst>
                                          <p:attrName>ppt_x</p:attrName>
                                          <p:attrName>ppt_y</p:attrName>
                                        </p:attrNameLst>
                                      </p:cBhvr>
                                      <p:rCtr x="-18100" y="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457200" y="533400"/>
            <a:ext cx="8229600" cy="5181600"/>
          </a:xfrm>
        </p:spPr>
        <p:txBody>
          <a:bodyPr/>
          <a:lstStyle/>
          <a:p>
            <a:pPr>
              <a:buFont typeface="Wingdings"/>
              <a:buNone/>
              <a:defRPr/>
            </a:pPr>
            <a:r>
              <a:rPr lang="en-US" sz="3600">
                <a:solidFill>
                  <a:srgbClr val="92D050"/>
                </a:solidFill>
                <a:latin typeface="Times New Roman"/>
                <a:cs typeface="Times New Roman"/>
              </a:rPr>
              <a:t>Phần 1: </a:t>
            </a:r>
            <a:r>
              <a:rPr lang="en-US" sz="3600">
                <a:latin typeface="Times New Roman"/>
                <a:cs typeface="Times New Roman"/>
              </a:rPr>
              <a:t>Những kiến thức cơ bản về MT và người nghiện MT </a:t>
            </a:r>
            <a:endParaRPr/>
          </a:p>
          <a:p>
            <a:pPr>
              <a:buFont typeface="Wingdings"/>
              <a:buNone/>
              <a:defRPr/>
            </a:pPr>
            <a:r>
              <a:rPr lang="fr-FR" sz="3600">
                <a:solidFill>
                  <a:srgbClr val="92D050"/>
                </a:solidFill>
                <a:latin typeface="Times New Roman"/>
                <a:cs typeface="Times New Roman"/>
              </a:rPr>
              <a:t>Phần 2</a:t>
            </a:r>
            <a:r>
              <a:rPr lang="fr-FR" sz="3600">
                <a:latin typeface="Times New Roman"/>
                <a:cs typeface="Times New Roman"/>
              </a:rPr>
              <a:t>: Tác hại của ma túy  </a:t>
            </a:r>
            <a:endParaRPr lang="en-US" sz="3600">
              <a:latin typeface="Times New Roman"/>
              <a:cs typeface="Times New Roman"/>
            </a:endParaRPr>
          </a:p>
          <a:p>
            <a:pPr>
              <a:buFont typeface="Wingdings"/>
              <a:buNone/>
              <a:defRPr/>
            </a:pPr>
            <a:r>
              <a:rPr lang="fr-FR" sz="3600">
                <a:solidFill>
                  <a:srgbClr val="92D050"/>
                </a:solidFill>
                <a:latin typeface="Times New Roman"/>
                <a:cs typeface="Times New Roman"/>
              </a:rPr>
              <a:t>Phần 3: </a:t>
            </a:r>
            <a:r>
              <a:rPr lang="fr-FR" sz="3600">
                <a:latin typeface="Times New Roman"/>
                <a:cs typeface="Times New Roman"/>
              </a:rPr>
              <a:t>Thực trạng tình hình tội TPMT </a:t>
            </a:r>
            <a:endParaRPr lang="en-US" sz="3600">
              <a:latin typeface="Times New Roman"/>
              <a:cs typeface="Times New Roman"/>
            </a:endParaRPr>
          </a:p>
          <a:p>
            <a:pPr>
              <a:buFont typeface="Wingdings"/>
              <a:buNone/>
              <a:defRPr/>
            </a:pPr>
            <a:r>
              <a:rPr lang="fr-FR" sz="3600">
                <a:solidFill>
                  <a:srgbClr val="92D050"/>
                </a:solidFill>
                <a:latin typeface="Times New Roman"/>
                <a:cs typeface="Times New Roman"/>
              </a:rPr>
              <a:t>Phần 4: </a:t>
            </a:r>
            <a:r>
              <a:rPr lang="fr-FR" sz="3600">
                <a:latin typeface="Times New Roman"/>
                <a:cs typeface="Times New Roman"/>
              </a:rPr>
              <a:t>Các văn bản pháp luật về Phòng, chống ma túy</a:t>
            </a:r>
            <a:r>
              <a:rPr lang="fr-FR" sz="3600" b="1">
                <a:latin typeface="Times New Roman"/>
                <a:cs typeface="Times New Roman"/>
              </a:rPr>
              <a:t> </a:t>
            </a:r>
            <a:endParaRPr lang="en-US" sz="3600">
              <a:latin typeface="Times New Roman"/>
              <a:cs typeface="Times New Roman"/>
            </a:endParaRPr>
          </a:p>
          <a:p>
            <a:pPr>
              <a:buFont typeface="Wingdings"/>
              <a:buNone/>
              <a:defRPr/>
            </a:pP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êu đề 1"/>
          <p:cNvSpPr>
            <a:spLocks noGrp="1"/>
          </p:cNvSpPr>
          <p:nvPr>
            <p:ph type="title" idx="4294967295"/>
          </p:nvPr>
        </p:nvSpPr>
        <p:spPr bwMode="auto">
          <a:xfrm>
            <a:off x="0" y="277813"/>
            <a:ext cx="8229600" cy="1139825"/>
          </a:xfrm>
        </p:spPr>
        <p:txBody>
          <a:bodyPr anchor="t">
            <a:normAutofit/>
          </a:bodyPr>
          <a:lstStyle/>
          <a:p>
            <a:pPr>
              <a:defRPr/>
            </a:pPr>
            <a:r>
              <a:rPr lang="en-US" sz="3600" b="1">
                <a:solidFill>
                  <a:srgbClr val="002060"/>
                </a:solidFill>
              </a:rPr>
              <a:t>MA TÚY GIẤU TRONG BƯU THIẾP</a:t>
            </a:r>
          </a:p>
        </p:txBody>
      </p:sp>
      <p:pic>
        <p:nvPicPr>
          <p:cNvPr id="24579" name="Nơi giữ chỗ cho Nội dung 3" descr="05080004.JPG"/>
          <p:cNvPicPr>
            <a:picLocks noGrp="1" noChangeAspect="1"/>
          </p:cNvPicPr>
          <p:nvPr>
            <p:ph idx="4294967295"/>
          </p:nvPr>
        </p:nvPicPr>
        <p:blipFill>
          <a:blip r:embed="rId3"/>
          <a:stretch/>
        </p:blipFill>
        <p:spPr bwMode="auto">
          <a:xfrm>
            <a:off x="0" y="1143000"/>
            <a:ext cx="8077200" cy="4953000"/>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êu đề 1"/>
          <p:cNvSpPr>
            <a:spLocks noGrp="1"/>
          </p:cNvSpPr>
          <p:nvPr>
            <p:ph type="title" idx="4294967295"/>
          </p:nvPr>
        </p:nvSpPr>
        <p:spPr bwMode="auto">
          <a:xfrm>
            <a:off x="0" y="277813"/>
            <a:ext cx="8229600" cy="1139825"/>
          </a:xfrm>
        </p:spPr>
        <p:txBody>
          <a:bodyPr>
            <a:noAutofit/>
          </a:bodyPr>
          <a:lstStyle/>
          <a:p>
            <a:pPr>
              <a:defRPr/>
            </a:pPr>
            <a:r>
              <a:rPr lang="en-US" sz="3600" b="1"/>
              <a:t>MA TÚY GIẤU TRONG BƯU PHẨM CHUYỂN PHÁT NHANH</a:t>
            </a:r>
          </a:p>
        </p:txBody>
      </p:sp>
      <p:pic>
        <p:nvPicPr>
          <p:cNvPr id="25603" name="Nơi giữ chỗ cho Nội dung 3" descr="05080003.JPG"/>
          <p:cNvPicPr>
            <a:picLocks noGrp="1" noChangeAspect="1"/>
          </p:cNvPicPr>
          <p:nvPr>
            <p:ph idx="4294967295"/>
          </p:nvPr>
        </p:nvPicPr>
        <p:blipFill>
          <a:blip r:embed="rId3"/>
          <a:stretch/>
        </p:blipFill>
        <p:spPr bwMode="auto">
          <a:xfrm>
            <a:off x="0" y="1676400"/>
            <a:ext cx="8001000" cy="5105400"/>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ipe dir="u"/>
      </p:transition>
    </mc:Choice>
    <mc:Fallback xmlns:w="http://schemas.openxmlformats.org/wordprocessingml/2006/main" xmlns:m="http://schemas.openxmlformats.org/officeDocument/2006/math" xmlns="">
      <p:transition spd="slow" advClick="1">
        <p:wipe dir="u"/>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6626" name="Title 1"/>
          <p:cNvSpPr>
            <a:spLocks noGrp="1"/>
          </p:cNvSpPr>
          <p:nvPr>
            <p:ph type="title" idx="4294967295"/>
          </p:nvPr>
        </p:nvSpPr>
        <p:spPr bwMode="auto">
          <a:xfrm>
            <a:off x="0" y="274638"/>
            <a:ext cx="8229600" cy="1143000"/>
          </a:xfrm>
        </p:spPr>
        <p:txBody>
          <a:bodyPr/>
          <a:lstStyle/>
          <a:p>
            <a:pPr>
              <a:defRPr/>
            </a:pPr>
            <a:r>
              <a:rPr lang="en-US" sz="2800" b="1"/>
              <a:t>TRUNG QUỐC THU GIỮ 3 TẤN  MA TÚY TỔNG HỢP</a:t>
            </a:r>
            <a:endParaRPr/>
          </a:p>
        </p:txBody>
      </p:sp>
      <p:pic>
        <p:nvPicPr>
          <p:cNvPr id="26627" name="Picture 10" descr="6-8954-1389003071.gif"/>
          <p:cNvPicPr>
            <a:picLocks noChangeAspect="1" noChangeArrowheads="1"/>
          </p:cNvPicPr>
          <p:nvPr/>
        </p:nvPicPr>
        <p:blipFill>
          <a:blip r:embed="rId3"/>
          <a:stretch/>
        </p:blipFill>
        <p:spPr bwMode="auto">
          <a:xfrm>
            <a:off x="685800" y="1524000"/>
            <a:ext cx="7924800" cy="5105400"/>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ipe/>
      </p:transition>
    </mc:Choice>
    <mc:Fallback xmlns:w="http://schemas.openxmlformats.org/wordprocessingml/2006/main" xmlns:m="http://schemas.openxmlformats.org/officeDocument/2006/math" xmlns="">
      <p:transition spd="slow" advClick="1">
        <p:wipe dir="l"/>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7650" name="Title 1"/>
          <p:cNvSpPr>
            <a:spLocks noGrp="1"/>
          </p:cNvSpPr>
          <p:nvPr>
            <p:ph type="title" idx="4294967295"/>
          </p:nvPr>
        </p:nvSpPr>
        <p:spPr bwMode="auto">
          <a:xfrm>
            <a:off x="0" y="274638"/>
            <a:ext cx="8229600" cy="1143000"/>
          </a:xfrm>
        </p:spPr>
        <p:txBody>
          <a:bodyPr/>
          <a:lstStyle/>
          <a:p>
            <a:pPr>
              <a:defRPr/>
            </a:pPr>
            <a:r>
              <a:rPr lang="en-US" sz="3600"/>
              <a:t>Trung quốc thu giữ 23 tấn nguyên liêu</a:t>
            </a:r>
            <a:endParaRPr/>
          </a:p>
        </p:txBody>
      </p:sp>
      <p:pic>
        <p:nvPicPr>
          <p:cNvPr id="27651" name="Picture 11" descr="8-9279-1389003071.gif"/>
          <p:cNvPicPr>
            <a:picLocks noChangeAspect="1" noChangeArrowheads="1"/>
          </p:cNvPicPr>
          <p:nvPr/>
        </p:nvPicPr>
        <p:blipFill>
          <a:blip r:embed="rId3"/>
          <a:stretch/>
        </p:blipFill>
        <p:spPr bwMode="auto">
          <a:xfrm>
            <a:off x="533400" y="1371600"/>
            <a:ext cx="8001000" cy="5257800"/>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ipe dir="r"/>
      </p:transition>
    </mc:Choice>
    <mc:Fallback xmlns:w="http://schemas.openxmlformats.org/wordprocessingml/2006/main" xmlns:m="http://schemas.openxmlformats.org/officeDocument/2006/math" xmlns="">
      <p:transition spd="slow" advClick="1">
        <p:wipe dir="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8674" name="Title 1"/>
          <p:cNvSpPr>
            <a:spLocks noGrp="1"/>
          </p:cNvSpPr>
          <p:nvPr>
            <p:ph type="title"/>
          </p:nvPr>
        </p:nvSpPr>
        <p:spPr bwMode="auto"/>
        <p:txBody>
          <a:bodyPr/>
          <a:lstStyle/>
          <a:p>
            <a:pPr>
              <a:defRPr/>
            </a:pPr>
            <a:r>
              <a:rPr lang="en-US" sz="3200" b="1"/>
              <a:t>SẢN XUẤT MA TÚY TỔNG HỢP TRONG NƯỚC</a:t>
            </a:r>
            <a:endParaRPr/>
          </a:p>
        </p:txBody>
      </p:sp>
      <p:pic>
        <p:nvPicPr>
          <p:cNvPr id="28675" name="Content Placeholder 3" descr="Decolgen.BMP"/>
          <p:cNvPicPr>
            <a:picLocks noGrp="1" noChangeAspect="1"/>
          </p:cNvPicPr>
          <p:nvPr>
            <p:ph idx="1"/>
          </p:nvPr>
        </p:nvPicPr>
        <p:blipFill>
          <a:blip r:embed="rId3"/>
          <a:stretch/>
        </p:blipFill>
        <p:spPr bwMode="auto">
          <a:xfrm>
            <a:off x="609600" y="2301873"/>
            <a:ext cx="6348413" cy="3598866"/>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ipe dir="u"/>
      </p:transition>
    </mc:Choice>
    <mc:Fallback xmlns:w="http://schemas.openxmlformats.org/wordprocessingml/2006/main" xmlns:m="http://schemas.openxmlformats.org/officeDocument/2006/math" xmlns="">
      <p:transition spd="slow" advClick="1">
        <p:wipe dir="u"/>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8354" name="Title 1"/>
          <p:cNvSpPr>
            <a:spLocks noGrp="1"/>
          </p:cNvSpPr>
          <p:nvPr>
            <p:ph type="title"/>
          </p:nvPr>
        </p:nvSpPr>
        <p:spPr bwMode="auto">
          <a:xfrm>
            <a:off x="152400" y="274638"/>
            <a:ext cx="8991600" cy="725487"/>
          </a:xfrm>
        </p:spPr>
        <p:txBody>
          <a:bodyPr rtlCol="0">
            <a:normAutofit/>
          </a:bodyPr>
          <a:lstStyle/>
          <a:p>
            <a:pPr>
              <a:spcAft>
                <a:spcPts val="0"/>
              </a:spcAft>
              <a:defRPr/>
            </a:pPr>
            <a:r>
              <a:rPr lang="en-US" b="1">
                <a:solidFill>
                  <a:srgbClr val="0033CC"/>
                </a:solidFill>
                <a:latin typeface="Times New Roman"/>
                <a:cs typeface="Times New Roman"/>
              </a:rPr>
              <a:t>Vụ vợ chồng Thiệu + Hương Thanh Hóa</a:t>
            </a:r>
          </a:p>
        </p:txBody>
      </p:sp>
      <p:pic>
        <p:nvPicPr>
          <p:cNvPr id="29699" name="Picture 2" descr="C:\Users\Le Tien Trung\Pictures\tho.jpg"/>
          <p:cNvPicPr>
            <a:picLocks noGrp="1" noChangeAspect="1" noChangeArrowheads="1"/>
          </p:cNvPicPr>
          <p:nvPr>
            <p:ph idx="1"/>
          </p:nvPr>
        </p:nvPicPr>
        <p:blipFill>
          <a:blip r:embed="rId3"/>
          <a:stretch/>
        </p:blipFill>
        <p:spPr bwMode="auto">
          <a:xfrm>
            <a:off x="-54140" y="1524000"/>
            <a:ext cx="7216939" cy="4419600"/>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0722" name="Title 3"/>
          <p:cNvSpPr>
            <a:spLocks noGrp="1"/>
          </p:cNvSpPr>
          <p:nvPr>
            <p:ph type="title"/>
          </p:nvPr>
        </p:nvSpPr>
        <p:spPr bwMode="auto"/>
        <p:txBody>
          <a:bodyPr>
            <a:normAutofit fontScale="90000"/>
          </a:bodyPr>
          <a:lstStyle/>
          <a:p>
            <a:pPr>
              <a:defRPr/>
            </a:pPr>
            <a:r>
              <a:rPr lang="en-US" sz="4000" b="1"/>
              <a:t>THU GiỮ VẬT CHỨNG VỤ </a:t>
            </a:r>
            <a:br>
              <a:rPr lang="en-US" sz="4000" b="1"/>
            </a:br>
            <a:r>
              <a:rPr lang="en-US" sz="4000" b="1"/>
              <a:t>VỢ CHỒNG THIỆU HƯƠNG</a:t>
            </a:r>
            <a:endParaRPr/>
          </a:p>
        </p:txBody>
      </p:sp>
      <p:pic>
        <p:nvPicPr>
          <p:cNvPr id="30723" name="Picture 2" descr="C:\Users\Le Tien Trung\Pictures\tho3.jpg"/>
          <p:cNvPicPr>
            <a:picLocks noGrp="1" noChangeAspect="1" noChangeArrowheads="1"/>
          </p:cNvPicPr>
          <p:nvPr>
            <p:ph idx="1"/>
          </p:nvPr>
        </p:nvPicPr>
        <p:blipFill>
          <a:blip r:embed="rId3"/>
          <a:stretch/>
        </p:blipFill>
        <p:spPr bwMode="auto">
          <a:xfrm>
            <a:off x="609600" y="1775169"/>
            <a:ext cx="6347712" cy="4651759"/>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pull dir="d"/>
      </p:transition>
    </mc:Choice>
    <mc:Fallback xmlns:w="http://schemas.openxmlformats.org/wordprocessingml/2006/main" xmlns:m="http://schemas.openxmlformats.org/officeDocument/2006/math" xmlns="">
      <p:transition spd="slow" advClick="1">
        <p:pull dir="d"/>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1746" name="Title 1"/>
          <p:cNvSpPr>
            <a:spLocks noGrp="1"/>
          </p:cNvSpPr>
          <p:nvPr>
            <p:ph type="title"/>
          </p:nvPr>
        </p:nvSpPr>
        <p:spPr bwMode="auto"/>
        <p:txBody>
          <a:bodyPr/>
          <a:lstStyle/>
          <a:p>
            <a:pPr>
              <a:defRPr/>
            </a:pPr>
            <a:r>
              <a:rPr lang="en-US" sz="3600" b="1"/>
              <a:t>DỤNG CỤ SẢN XUẤT MA TÚY TỔNG HỢP</a:t>
            </a:r>
            <a:endParaRPr/>
          </a:p>
        </p:txBody>
      </p:sp>
      <p:pic>
        <p:nvPicPr>
          <p:cNvPr id="31747" name="Content Placeholder 3"/>
          <p:cNvPicPr>
            <a:picLocks noGrp="1" noChangeAspect="1"/>
          </p:cNvPicPr>
          <p:nvPr>
            <p:ph idx="1"/>
          </p:nvPr>
        </p:nvPicPr>
        <p:blipFill>
          <a:blip r:embed="rId3"/>
          <a:stretch/>
        </p:blipFill>
        <p:spPr bwMode="auto">
          <a:xfrm>
            <a:off x="685800" y="1295400"/>
            <a:ext cx="7696200" cy="4876800"/>
          </a:xfrm>
        </p:spPr>
      </p:pic>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5282" name="Rectangle 2"/>
          <p:cNvSpPr>
            <a:spLocks noGrp="1" noChangeArrowheads="1"/>
          </p:cNvSpPr>
          <p:nvPr>
            <p:ph type="title"/>
          </p:nvPr>
        </p:nvSpPr>
        <p:spPr bwMode="auto">
          <a:xfrm>
            <a:off x="457200" y="274638"/>
            <a:ext cx="8229600" cy="654050"/>
          </a:xfrm>
        </p:spPr>
        <p:txBody>
          <a:bodyPr rtlCol="0">
            <a:normAutofit fontScale="90000"/>
          </a:bodyPr>
          <a:lstStyle/>
          <a:p>
            <a:pPr>
              <a:spcAft>
                <a:spcPts val="0"/>
              </a:spcAft>
              <a:defRPr/>
            </a:pPr>
            <a:r>
              <a:rPr lang="en-US" sz="3600" b="1">
                <a:solidFill>
                  <a:srgbClr val="0033CC"/>
                </a:solidFill>
                <a:latin typeface="Times New Roman"/>
                <a:cs typeface="Times New Roman"/>
              </a:rPr>
              <a:t>Sản xuất MTTH ở Chung cư CT24 Hà Nội</a:t>
            </a:r>
          </a:p>
        </p:txBody>
      </p:sp>
      <p:sp>
        <p:nvSpPr>
          <p:cNvPr id="32771" name="Rectangle 3"/>
          <p:cNvSpPr>
            <a:spLocks noGrp="1" noChangeArrowheads="1"/>
          </p:cNvSpPr>
          <p:nvPr>
            <p:ph idx="1"/>
          </p:nvPr>
        </p:nvSpPr>
        <p:spPr bwMode="auto"/>
        <p:txBody>
          <a:bodyPr/>
          <a:lstStyle/>
          <a:p>
            <a:pPr>
              <a:defRPr/>
            </a:pPr>
            <a:endParaRPr lang="en-US"/>
          </a:p>
        </p:txBody>
      </p:sp>
      <p:pic>
        <p:nvPicPr>
          <p:cNvPr id="32772" name="Picture 4" descr="sxmtthanhxuan"/>
          <p:cNvPicPr>
            <a:picLocks noChangeAspect="1" noChangeArrowheads="1"/>
          </p:cNvPicPr>
          <p:nvPr/>
        </p:nvPicPr>
        <p:blipFill>
          <a:blip r:embed="rId3"/>
          <a:stretch/>
        </p:blipFill>
        <p:spPr bwMode="auto">
          <a:xfrm>
            <a:off x="0" y="1000125"/>
            <a:ext cx="9144000" cy="5857875"/>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heel spokes="1"/>
      </p:transition>
    </mc:Choice>
    <mc:Fallback xmlns:w="http://schemas.openxmlformats.org/wordprocessingml/2006/main" xmlns:m="http://schemas.openxmlformats.org/officeDocument/2006/math" xmlns="">
      <p:transition spd="slow" advClick="1">
        <p:wheel spokes="1"/>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7" name="Text Box 3"/>
          <p:cNvSpPr txBox="1">
            <a:spLocks noChangeArrowheads="1"/>
          </p:cNvSpPr>
          <p:nvPr/>
        </p:nvSpPr>
        <p:spPr bwMode="auto">
          <a:xfrm>
            <a:off x="228600" y="284663"/>
            <a:ext cx="3352800" cy="782137"/>
          </a:xfrm>
          <a:prstGeom prst="rect">
            <a:avLst/>
          </a:prstGeom>
          <a:solidFill>
            <a:schemeClr val="bg2">
              <a:lumMod val="90000"/>
            </a:schemeClr>
          </a:solidFill>
          <a:ln>
            <a:headEnd/>
            <a:tailEnd/>
          </a:ln>
        </p:spPr>
        <p:style>
          <a:lnRef idx="3">
            <a:schemeClr val="lt1"/>
          </a:lnRef>
          <a:fillRef idx="1">
            <a:schemeClr val="accent2"/>
          </a:fillRef>
          <a:effectRef idx="1">
            <a:schemeClr val="accent2"/>
          </a:effectRef>
          <a:fontRef idx="minor">
            <a:schemeClr val="lt1"/>
          </a:fontRef>
        </p:style>
        <p:txBody>
          <a:bodyPr>
            <a:spAutoFit/>
          </a:bodyPr>
          <a:lstStyle/>
          <a:p>
            <a:pPr algn="ctr">
              <a:lnSpc>
                <a:spcPct val="150000"/>
              </a:lnSpc>
              <a:spcBef>
                <a:spcPts val="0"/>
              </a:spcBef>
              <a:spcAft>
                <a:spcPts val="0"/>
              </a:spcAft>
              <a:defRPr/>
            </a:pPr>
            <a:r>
              <a:rPr lang="en-US" sz="1400" b="1">
                <a:solidFill>
                  <a:srgbClr val="FF0000"/>
                </a:solidFill>
                <a:latin typeface=".VnExoticH"/>
                <a:cs typeface="Arial"/>
              </a:rPr>
              <a:t>Mét sè vïng trång c©y thuèc phiÖn ë n­íc ta</a:t>
            </a:r>
            <a:endParaRPr/>
          </a:p>
        </p:txBody>
      </p:sp>
      <p:pic>
        <p:nvPicPr>
          <p:cNvPr id="33797" name="Picture 4" descr="C:\Documents and Settings\le huy tri\Desktop\Picture1.jpg"/>
          <p:cNvPicPr>
            <a:picLocks noChangeAspect="1" noChangeArrowheads="1"/>
          </p:cNvPicPr>
          <p:nvPr/>
        </p:nvPicPr>
        <p:blipFill>
          <a:blip r:embed="rId3"/>
          <a:srcRect l="1511" t="1318" r="46037" b="51218"/>
          <a:stretch/>
        </p:blipFill>
        <p:spPr bwMode="auto">
          <a:xfrm>
            <a:off x="3733800" y="152400"/>
            <a:ext cx="5181600" cy="6477000"/>
          </a:xfrm>
          <a:prstGeom prst="rect">
            <a:avLst/>
          </a:prstGeom>
          <a:noFill/>
          <a:ln w="28575">
            <a:solidFill>
              <a:srgbClr val="0000CC"/>
            </a:solidFill>
            <a:miter lim="800000"/>
            <a:headEnd/>
            <a:tailEnd/>
          </a:ln>
        </p:spPr>
      </p:pic>
      <p:sp>
        <p:nvSpPr>
          <p:cNvPr id="33798" name="Date Placeholder 3"/>
          <p:cNvSpPr txBox="1">
            <a:spLocks noGrp="1"/>
          </p:cNvSpPr>
          <p:nvPr/>
        </p:nvSpPr>
        <p:spPr bwMode="auto">
          <a:xfrm>
            <a:off x="4246563" y="6557963"/>
            <a:ext cx="2001837" cy="227012"/>
          </a:xfrm>
          <a:prstGeom prst="rect">
            <a:avLst/>
          </a:prstGeom>
          <a:noFill/>
          <a:ln w="9525">
            <a:noFill/>
            <a:miter lim="800000"/>
            <a:headEnd/>
            <a:tailEnd/>
          </a:ln>
        </p:spPr>
        <p:txBody>
          <a:bodyPr tIns="0" bIns="0" anchor="b"/>
          <a:lstStyle/>
          <a:p>
            <a:pPr>
              <a:defRPr/>
            </a:pPr>
            <a:fld id="{0EABBF2F-EFB5-4E7B-8EB7-AD2F2A574E4A}" type="datetime13">
              <a:rPr lang="en-US" sz="1000">
                <a:solidFill>
                  <a:schemeClr val="tx2"/>
                </a:solidFill>
                <a:latin typeface="Calibri"/>
              </a:rPr>
              <a:t>9:05:52 AM</a:t>
            </a:fld>
            <a:endParaRPr lang="en-US" sz="1000">
              <a:solidFill>
                <a:schemeClr val="tx2"/>
              </a:solidFill>
              <a:latin typeface="Calibri"/>
            </a:endParaRPr>
          </a:p>
        </p:txBody>
      </p:sp>
      <p:sp>
        <p:nvSpPr>
          <p:cNvPr id="33799" name="Slide Number Placeholder 4"/>
          <p:cNvSpPr txBox="1">
            <a:spLocks noGrp="1"/>
          </p:cNvSpPr>
          <p:nvPr/>
        </p:nvSpPr>
        <p:spPr bwMode="auto">
          <a:xfrm>
            <a:off x="6251575" y="6556375"/>
            <a:ext cx="588963" cy="228600"/>
          </a:xfrm>
          <a:prstGeom prst="rect">
            <a:avLst/>
          </a:prstGeom>
          <a:noFill/>
          <a:ln w="9525">
            <a:noFill/>
            <a:miter lim="800000"/>
            <a:headEnd/>
            <a:tailEnd/>
          </a:ln>
        </p:spPr>
        <p:txBody>
          <a:bodyPr lIns="0" tIns="0" rIns="0" bIns="0" anchor="b"/>
          <a:lstStyle/>
          <a:p>
            <a:pPr algn="r">
              <a:defRPr/>
            </a:pPr>
            <a:fld id="{85B71F9D-BF22-4BBF-A3AC-AFFDC280B861}" type="slidenum">
              <a:rPr lang="en-US" sz="1100">
                <a:solidFill>
                  <a:schemeClr val="tx2"/>
                </a:solidFill>
                <a:latin typeface="Calibri"/>
              </a:rPr>
              <a:t>29</a:t>
            </a:fld>
            <a:endParaRPr lang="en-US" sz="1100">
              <a:solidFill>
                <a:schemeClr val="tx2"/>
              </a:solidFill>
              <a:latin typeface="Calibri"/>
            </a:endParaRPr>
          </a:p>
        </p:txBody>
      </p:sp>
      <p:sp>
        <p:nvSpPr>
          <p:cNvPr id="6" name="Rectangle 5"/>
          <p:cNvSpPr/>
          <p:nvPr/>
        </p:nvSpPr>
        <p:spPr bwMode="auto">
          <a:xfrm>
            <a:off x="228600" y="1885950"/>
            <a:ext cx="3200400" cy="4648200"/>
          </a:xfrm>
          <a:prstGeom prst="rect">
            <a:avLst/>
          </a:prstGeom>
          <a:solidFill>
            <a:srgbClr val="FFFFFF"/>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200000"/>
              </a:lnSpc>
              <a:spcBef>
                <a:spcPts val="0"/>
              </a:spcBef>
              <a:spcAft>
                <a:spcPts val="0"/>
              </a:spcAft>
              <a:defRPr/>
            </a:pPr>
            <a:r>
              <a:rPr lang="vi-VN" b="1" spc="50">
                <a:ln w="11430"/>
                <a:solidFill>
                  <a:srgbClr val="FF0000"/>
                </a:solidFill>
                <a:cs typeface="Times New Roman"/>
              </a:rPr>
              <a:t>Cao Bằng</a:t>
            </a:r>
            <a:endParaRPr lang="en-US" b="1" spc="50">
              <a:ln w="11430"/>
              <a:solidFill>
                <a:srgbClr val="FF0000"/>
              </a:solidFill>
              <a:cs typeface="Times New Roman"/>
            </a:endParaRPr>
          </a:p>
          <a:p>
            <a:pPr algn="ctr">
              <a:lnSpc>
                <a:spcPct val="200000"/>
              </a:lnSpc>
              <a:spcBef>
                <a:spcPts val="0"/>
              </a:spcBef>
              <a:spcAft>
                <a:spcPts val="0"/>
              </a:spcAft>
              <a:defRPr/>
            </a:pPr>
            <a:r>
              <a:rPr lang="vi-VN" b="1" spc="50">
                <a:ln w="11430"/>
                <a:solidFill>
                  <a:srgbClr val="FF0000"/>
                </a:solidFill>
              </a:rPr>
              <a:t>Hà Giang</a:t>
            </a:r>
            <a:endParaRPr lang="en-US" b="1" spc="50">
              <a:ln w="11430"/>
              <a:solidFill>
                <a:srgbClr val="FF0000"/>
              </a:solidFill>
            </a:endParaRPr>
          </a:p>
          <a:p>
            <a:pPr algn="ctr">
              <a:lnSpc>
                <a:spcPct val="200000"/>
              </a:lnSpc>
              <a:spcBef>
                <a:spcPts val="0"/>
              </a:spcBef>
              <a:spcAft>
                <a:spcPts val="0"/>
              </a:spcAft>
              <a:defRPr/>
            </a:pPr>
            <a:r>
              <a:rPr lang="vi-VN" b="1" spc="50">
                <a:ln w="11430"/>
                <a:solidFill>
                  <a:srgbClr val="FF0000"/>
                </a:solidFill>
              </a:rPr>
              <a:t>Sơn La</a:t>
            </a:r>
            <a:endParaRPr lang="en-US" b="1" spc="50">
              <a:ln w="11430"/>
              <a:solidFill>
                <a:srgbClr val="FF0000"/>
              </a:solidFill>
            </a:endParaRPr>
          </a:p>
          <a:p>
            <a:pPr algn="ctr">
              <a:lnSpc>
                <a:spcPct val="200000"/>
              </a:lnSpc>
              <a:spcBef>
                <a:spcPts val="0"/>
              </a:spcBef>
              <a:spcAft>
                <a:spcPts val="0"/>
              </a:spcAft>
              <a:defRPr/>
            </a:pPr>
            <a:r>
              <a:rPr lang="vi-VN" b="1" spc="50">
                <a:ln w="11430"/>
                <a:solidFill>
                  <a:srgbClr val="FF0000"/>
                </a:solidFill>
              </a:rPr>
              <a:t>Lai Châu</a:t>
            </a:r>
            <a:endParaRPr lang="en-US" b="1" spc="50">
              <a:ln w="11430"/>
              <a:solidFill>
                <a:srgbClr val="FF0000"/>
              </a:solidFill>
            </a:endParaRPr>
          </a:p>
          <a:p>
            <a:pPr algn="ctr">
              <a:lnSpc>
                <a:spcPct val="200000"/>
              </a:lnSpc>
              <a:spcBef>
                <a:spcPts val="0"/>
              </a:spcBef>
              <a:spcAft>
                <a:spcPts val="0"/>
              </a:spcAft>
              <a:defRPr/>
            </a:pPr>
            <a:r>
              <a:rPr lang="vi-VN" b="1" spc="50">
                <a:ln w="11430"/>
                <a:solidFill>
                  <a:srgbClr val="FF0000"/>
                </a:solidFill>
              </a:rPr>
              <a:t>Hòa Bình</a:t>
            </a:r>
            <a:endParaRPr lang="en-US" b="1" spc="50">
              <a:ln w="11430"/>
              <a:solidFill>
                <a:srgbClr val="FF0000"/>
              </a:solidFill>
            </a:endParaRPr>
          </a:p>
          <a:p>
            <a:pPr algn="ctr">
              <a:lnSpc>
                <a:spcPct val="200000"/>
              </a:lnSpc>
              <a:spcBef>
                <a:spcPts val="0"/>
              </a:spcBef>
              <a:spcAft>
                <a:spcPts val="0"/>
              </a:spcAft>
              <a:defRPr/>
            </a:pPr>
            <a:r>
              <a:rPr lang="vi-VN" b="1" spc="50">
                <a:ln w="11430"/>
                <a:solidFill>
                  <a:srgbClr val="FF0000"/>
                </a:solidFill>
              </a:rPr>
              <a:t>Thanh Hóa</a:t>
            </a:r>
            <a:endParaRPr lang="en-US" b="1" spc="50">
              <a:ln w="11430"/>
              <a:solidFill>
                <a:srgbClr val="FF0000"/>
              </a:solidFill>
            </a:endParaRPr>
          </a:p>
          <a:p>
            <a:pPr algn="ctr">
              <a:lnSpc>
                <a:spcPct val="200000"/>
              </a:lnSpc>
              <a:spcBef>
                <a:spcPts val="0"/>
              </a:spcBef>
              <a:spcAft>
                <a:spcPts val="0"/>
              </a:spcAft>
              <a:defRPr/>
            </a:pPr>
            <a:r>
              <a:rPr lang="vi-VN" b="1" spc="50">
                <a:ln w="11430"/>
                <a:solidFill>
                  <a:srgbClr val="FF0000"/>
                </a:solidFill>
              </a:rPr>
              <a:t>Hà Tỉnh</a:t>
            </a:r>
            <a:endParaRPr lang="en-US" b="1" spc="50">
              <a:ln w="11430"/>
              <a:solidFill>
                <a:srgbClr val="FF000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edge/>
      </p:transition>
    </mc:Choice>
    <mc:Fallback xmlns:w="http://schemas.openxmlformats.org/wordprocessingml/2006/main" xmlns:m="http://schemas.openxmlformats.org/officeDocument/2006/math" xmlns="">
      <p:transition spd="slow" advClick="1">
        <p:wedg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bwMode="auto">
        <a:xfrm>
          <a:off x="0" y="0"/>
          <a:ext cx="0" cy="0"/>
          <a:chOff x="0" y="0"/>
          <a:chExt cx="0" cy="0"/>
        </a:xfrm>
      </p:grpSpPr>
      <p:sp>
        <p:nvSpPr>
          <p:cNvPr id="5122" name="Content Placeholder 2"/>
          <p:cNvSpPr>
            <a:spLocks noGrp="1"/>
          </p:cNvSpPr>
          <p:nvPr>
            <p:ph idx="4294967295"/>
          </p:nvPr>
        </p:nvSpPr>
        <p:spPr bwMode="auto">
          <a:xfrm>
            <a:off x="0" y="838200"/>
            <a:ext cx="7391400" cy="5287963"/>
          </a:xfrm>
        </p:spPr>
        <p:txBody>
          <a:bodyPr anchor="ctr"/>
          <a:lstStyle/>
          <a:p>
            <a:pPr algn="ctr">
              <a:buFont typeface="Arial"/>
              <a:buNone/>
              <a:defRPr/>
            </a:pPr>
            <a:endParaRPr lang="en-US" sz="4400" b="1"/>
          </a:p>
          <a:p>
            <a:pPr algn="ctr">
              <a:buFont typeface="Arial"/>
              <a:buNone/>
              <a:defRPr/>
            </a:pPr>
            <a:endParaRPr lang="en-US" sz="4400" b="1"/>
          </a:p>
          <a:p>
            <a:pPr algn="ctr">
              <a:buFont typeface="Arial"/>
              <a:buNone/>
              <a:defRPr/>
            </a:pPr>
            <a:r>
              <a:rPr lang="en-US" sz="4400" b="1">
                <a:solidFill>
                  <a:srgbClr val="00B0F0"/>
                </a:solidFill>
              </a:rPr>
              <a:t>MỘT SỐ VẤN ĐỀ VỀ MA TÚY </a:t>
            </a:r>
            <a:endParaRPr/>
          </a:p>
          <a:p>
            <a:pPr>
              <a:defRPr/>
            </a:pPr>
            <a:endParaRPr lang="en-US"/>
          </a:p>
          <a:p>
            <a:pPr>
              <a:defRPr/>
            </a:pPr>
            <a:endParaRPr lang="en-US"/>
          </a:p>
          <a:p>
            <a:pPr>
              <a:defRPr/>
            </a:pPr>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6370" name="Rectangle 2"/>
          <p:cNvSpPr>
            <a:spLocks noGrp="1" noChangeArrowheads="1"/>
          </p:cNvSpPr>
          <p:nvPr>
            <p:ph type="title"/>
          </p:nvPr>
        </p:nvSpPr>
        <p:spPr bwMode="auto">
          <a:xfrm>
            <a:off x="457200" y="274638"/>
            <a:ext cx="8229600" cy="561975"/>
          </a:xfrm>
        </p:spPr>
        <p:txBody>
          <a:bodyPr rtlCol="0">
            <a:normAutofit fontScale="90000"/>
          </a:bodyPr>
          <a:lstStyle/>
          <a:p>
            <a:pPr>
              <a:spcAft>
                <a:spcPts val="0"/>
              </a:spcAft>
              <a:defRPr/>
            </a:pPr>
            <a:r>
              <a:rPr lang="en-US" sz="3600" b="1">
                <a:solidFill>
                  <a:srgbClr val="0000CC"/>
                </a:solidFill>
              </a:rPr>
              <a:t>Vụ 100b, đốt xe ô tô ở Hòa Bình 25/8</a:t>
            </a:r>
            <a:endParaRPr lang="vi-VN" sz="3600" b="1">
              <a:solidFill>
                <a:srgbClr val="0000CC"/>
              </a:solidFill>
            </a:endParaRPr>
          </a:p>
        </p:txBody>
      </p:sp>
      <p:sp>
        <p:nvSpPr>
          <p:cNvPr id="35843" name="Rectangle 3"/>
          <p:cNvSpPr>
            <a:spLocks noGrp="1" noChangeArrowheads="1"/>
          </p:cNvSpPr>
          <p:nvPr>
            <p:ph idx="1"/>
          </p:nvPr>
        </p:nvSpPr>
        <p:spPr bwMode="auto"/>
        <p:txBody>
          <a:bodyPr/>
          <a:lstStyle/>
          <a:p>
            <a:pPr>
              <a:defRPr/>
            </a:pPr>
            <a:endParaRPr lang="en-US"/>
          </a:p>
        </p:txBody>
      </p:sp>
      <p:pic>
        <p:nvPicPr>
          <p:cNvPr id="35844" name="Picture 4" descr="vukhitenhung100bhoabinh"/>
          <p:cNvPicPr>
            <a:picLocks noChangeAspect="1" noChangeArrowheads="1"/>
          </p:cNvPicPr>
          <p:nvPr/>
        </p:nvPicPr>
        <p:blipFill>
          <a:blip r:embed="rId3"/>
          <a:stretch/>
        </p:blipFill>
        <p:spPr bwMode="auto">
          <a:xfrm>
            <a:off x="0" y="1052513"/>
            <a:ext cx="9144000" cy="5805487"/>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ipe dir="r"/>
      </p:transition>
    </mc:Choice>
    <mc:Fallback xmlns:w="http://schemas.openxmlformats.org/wordprocessingml/2006/main" xmlns:m="http://schemas.openxmlformats.org/officeDocument/2006/math" xmlns="">
      <p:transition spd="slow" advClick="1">
        <p:wipe dir="r"/>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6866" name="Rectangle 2"/>
          <p:cNvSpPr>
            <a:spLocks noGrp="1" noChangeArrowheads="1"/>
          </p:cNvSpPr>
          <p:nvPr>
            <p:ph type="title" idx="4294967295"/>
          </p:nvPr>
        </p:nvSpPr>
        <p:spPr bwMode="auto">
          <a:xfrm>
            <a:off x="685800" y="274638"/>
            <a:ext cx="8458200" cy="944562"/>
          </a:xfrm>
        </p:spPr>
        <p:txBody>
          <a:bodyPr>
            <a:normAutofit fontScale="90000"/>
          </a:bodyPr>
          <a:lstStyle/>
          <a:p>
            <a:pPr>
              <a:defRPr/>
            </a:pPr>
            <a:r>
              <a:rPr lang="en-US" sz="3200" b="1">
                <a:solidFill>
                  <a:srgbClr val="0000CC"/>
                </a:solidFill>
              </a:rPr>
              <a:t>LÁN TRẠI CỦA CÁC ĐỐI TƯỢNG </a:t>
            </a:r>
            <a:br>
              <a:rPr lang="en-US" sz="3200" b="1">
                <a:solidFill>
                  <a:srgbClr val="0000CC"/>
                </a:solidFill>
              </a:rPr>
            </a:br>
            <a:r>
              <a:rPr lang="en-US" sz="3200" b="1">
                <a:solidFill>
                  <a:srgbClr val="0000CC"/>
                </a:solidFill>
              </a:rPr>
              <a:t>PHẠM TỘI MA TÚY Ở NGHỆ AN</a:t>
            </a:r>
            <a:endParaRPr/>
          </a:p>
        </p:txBody>
      </p:sp>
      <p:pic>
        <p:nvPicPr>
          <p:cNvPr id="36867" name="Picture 2" descr="Copy of DSC01797"/>
          <p:cNvPicPr>
            <a:picLocks noGrp="1" noChangeAspect="1" noChangeArrowheads="1"/>
          </p:cNvPicPr>
          <p:nvPr>
            <p:ph type="body" idx="4294967295"/>
          </p:nvPr>
        </p:nvPicPr>
        <p:blipFill>
          <a:blip r:embed="rId3"/>
          <a:stretch/>
        </p:blipFill>
        <p:spPr bwMode="auto">
          <a:xfrm>
            <a:off x="609600" y="1143000"/>
            <a:ext cx="8534400" cy="5410200"/>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ipe dir="u"/>
      </p:transition>
    </mc:Choice>
    <mc:Fallback xmlns:w="http://schemas.openxmlformats.org/wordprocessingml/2006/main" xmlns:m="http://schemas.openxmlformats.org/officeDocument/2006/math" xmlns="">
      <p:transition spd="slow" advClick="1">
        <p:wipe dir="u"/>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bg2"/>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bwMode="auto">
        <a:xfrm>
          <a:off x="0" y="0"/>
          <a:ext cx="0" cy="0"/>
          <a:chOff x="0" y="0"/>
          <a:chExt cx="0" cy="0"/>
        </a:xfrm>
      </p:grpSpPr>
      <p:sp>
        <p:nvSpPr>
          <p:cNvPr id="34818" name="Content Placeholder 2"/>
          <p:cNvSpPr>
            <a:spLocks noGrp="1"/>
          </p:cNvSpPr>
          <p:nvPr>
            <p:ph idx="4294967295"/>
          </p:nvPr>
        </p:nvSpPr>
        <p:spPr bwMode="auto">
          <a:xfrm>
            <a:off x="0" y="1600200"/>
            <a:ext cx="7696200" cy="4038600"/>
          </a:xfrm>
        </p:spPr>
        <p:txBody>
          <a:bodyPr/>
          <a:lstStyle/>
          <a:p>
            <a:pPr>
              <a:buFont typeface="Arial"/>
              <a:buNone/>
              <a:defRPr/>
            </a:pPr>
            <a:r>
              <a:rPr lang="en-US" b="1">
                <a:solidFill>
                  <a:srgbClr val="002060"/>
                </a:solidFill>
              </a:rPr>
              <a:t>2. Tội phạm ma túy cấu kết với tội phạm hình sự hình thành đường dây mua bán, vận chuyển ma túy lớn. Trang bị vũ khí nóng, sẵn sàng chống trả khi bị phát hiện bắt giữ</a:t>
            </a:r>
          </a:p>
          <a:p>
            <a:pPr>
              <a:buFont typeface="Arial"/>
              <a:buNone/>
              <a:defRPr/>
            </a:pP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pull dir="d"/>
      </p:transition>
    </mc:Choice>
    <mc:Fallback xmlns:w="http://schemas.openxmlformats.org/wordprocessingml/2006/main" xmlns:m="http://schemas.openxmlformats.org/officeDocument/2006/math" xmlns="">
      <p:transition spd="slow" advClick="1">
        <p:pull dir="d"/>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7890" name="Picture 4" descr="Picture 082"/>
          <p:cNvPicPr>
            <a:picLocks noChangeAspect="1" noChangeArrowheads="1"/>
          </p:cNvPicPr>
          <p:nvPr/>
        </p:nvPicPr>
        <p:blipFill>
          <a:blip r:embed="rId3"/>
          <a:stretch/>
        </p:blipFill>
        <p:spPr bwMode="auto">
          <a:xfrm>
            <a:off x="228600" y="1143000"/>
            <a:ext cx="8610600" cy="5410200"/>
          </a:xfrm>
          <a:prstGeom prst="rect">
            <a:avLst/>
          </a:prstGeom>
          <a:noFill/>
          <a:ln w="9525">
            <a:solidFill>
              <a:srgbClr val="FFFF00"/>
            </a:solidFill>
            <a:miter lim="800000"/>
            <a:headEnd/>
            <a:tailEnd/>
          </a:ln>
        </p:spPr>
      </p:pic>
      <p:sp>
        <p:nvSpPr>
          <p:cNvPr id="37891" name="Title 2"/>
          <p:cNvSpPr>
            <a:spLocks noGrp="1"/>
          </p:cNvSpPr>
          <p:nvPr>
            <p:ph type="title" idx="4294967295"/>
          </p:nvPr>
        </p:nvSpPr>
        <p:spPr bwMode="auto">
          <a:xfrm>
            <a:off x="0" y="274638"/>
            <a:ext cx="8229600" cy="1020762"/>
          </a:xfrm>
        </p:spPr>
        <p:txBody>
          <a:bodyPr/>
          <a:lstStyle/>
          <a:p>
            <a:pPr>
              <a:defRPr/>
            </a:pPr>
            <a:r>
              <a:rPr lang="en-US" sz="3600" b="1"/>
              <a:t>SÚNG VÀ LỰU ĐẠN CỦA ĐỐI TƯỢNG </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ipe dir="d"/>
      </p:transition>
    </mc:Choice>
    <mc:Fallback xmlns:w="http://schemas.openxmlformats.org/wordprocessingml/2006/main" xmlns:m="http://schemas.openxmlformats.org/officeDocument/2006/math" xmlns="">
      <p:transition spd="slow" advClick="1">
        <p:wipe dir="d"/>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8914" name="Picture 2" descr="C:\Users\Le Tien Trung\Pictures\ly pá trò nghệ an.jpg"/>
          <p:cNvPicPr>
            <a:picLocks noChangeAspect="1" noChangeArrowheads="1"/>
          </p:cNvPicPr>
          <p:nvPr/>
        </p:nvPicPr>
        <p:blipFill>
          <a:blip r:embed="rId3"/>
          <a:stretch/>
        </p:blipFill>
        <p:spPr bwMode="auto">
          <a:xfrm>
            <a:off x="0" y="838200"/>
            <a:ext cx="9144000" cy="6019800"/>
          </a:xfrm>
          <a:prstGeom prst="rect">
            <a:avLst/>
          </a:prstGeom>
          <a:noFill/>
          <a:ln w="9525">
            <a:noFill/>
            <a:miter lim="800000"/>
            <a:headEnd/>
            <a:tailEnd/>
          </a:ln>
        </p:spPr>
      </p:pic>
      <p:sp>
        <p:nvSpPr>
          <p:cNvPr id="38915" name="TextBox 2"/>
          <p:cNvSpPr txBox="1">
            <a:spLocks noChangeArrowheads="1"/>
          </p:cNvSpPr>
          <p:nvPr/>
        </p:nvSpPr>
        <p:spPr bwMode="auto">
          <a:xfrm>
            <a:off x="142875" y="214313"/>
            <a:ext cx="8786813" cy="461962"/>
          </a:xfrm>
          <a:prstGeom prst="rect">
            <a:avLst/>
          </a:prstGeom>
          <a:noFill/>
          <a:ln w="9525">
            <a:noFill/>
            <a:miter lim="800000"/>
            <a:headEnd/>
            <a:tailEnd/>
          </a:ln>
        </p:spPr>
        <p:txBody>
          <a:bodyPr>
            <a:spAutoFit/>
          </a:bodyPr>
          <a:lstStyle/>
          <a:p>
            <a:pPr algn="ctr">
              <a:defRPr/>
            </a:pPr>
            <a:r>
              <a:rPr lang="en-US" sz="2400" b="1">
                <a:solidFill>
                  <a:srgbClr val="0000CC"/>
                </a:solidFill>
                <a:latin typeface="Calibri"/>
              </a:rPr>
              <a:t>Tiêu diệt Lý Pá Trò ở Tương Dương – Nghệ An </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ipe dir="r"/>
      </p:transition>
    </mc:Choice>
    <mc:Fallback xmlns:w="http://schemas.openxmlformats.org/wordprocessingml/2006/main" xmlns:m="http://schemas.openxmlformats.org/officeDocument/2006/math" xmlns="">
      <p:transition spd="slow" advClick="1">
        <p:wipe dir="r"/>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9938" name="Title 1"/>
          <p:cNvSpPr>
            <a:spLocks noGrp="1"/>
          </p:cNvSpPr>
          <p:nvPr>
            <p:ph type="title"/>
          </p:nvPr>
        </p:nvSpPr>
        <p:spPr bwMode="auto"/>
        <p:txBody>
          <a:bodyPr>
            <a:normAutofit fontScale="90000"/>
          </a:bodyPr>
          <a:lstStyle/>
          <a:p>
            <a:pPr algn="l">
              <a:defRPr/>
            </a:pPr>
            <a:r>
              <a:rPr lang="en-US" sz="4000" b="1">
                <a:solidFill>
                  <a:srgbClr val="0033CC"/>
                </a:solidFill>
                <a:latin typeface="Times New Roman"/>
                <a:cs typeface="Times New Roman"/>
              </a:rPr>
              <a:t>Vụ Vũ Ngọc Sơn thu 08 bánh HRI truy đuổi bắn lại bị thương 1 đ/c</a:t>
            </a:r>
            <a:endParaRPr/>
          </a:p>
        </p:txBody>
      </p:sp>
      <p:pic>
        <p:nvPicPr>
          <p:cNvPr id="39939" name="Picture 2" descr="C:\Users\Le Tien Trung\Pictures\SƠN.jpg"/>
          <p:cNvPicPr>
            <a:picLocks noGrp="1" noChangeAspect="1" noChangeArrowheads="1"/>
          </p:cNvPicPr>
          <p:nvPr>
            <p:ph idx="1"/>
          </p:nvPr>
        </p:nvPicPr>
        <p:blipFill>
          <a:blip r:embed="rId3"/>
          <a:stretch/>
        </p:blipFill>
        <p:spPr bwMode="auto">
          <a:xfrm>
            <a:off x="1066800" y="2667000"/>
            <a:ext cx="6259286" cy="3505199"/>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ipe dir="u"/>
      </p:transition>
    </mc:Choice>
    <mc:Fallback xmlns:w="http://schemas.openxmlformats.org/wordprocessingml/2006/main" xmlns:m="http://schemas.openxmlformats.org/officeDocument/2006/math" xmlns="">
      <p:transition spd="slow" advClick="1">
        <p:wipe dir="u"/>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bwMode="auto">
        <a:xfrm>
          <a:off x="0" y="0"/>
          <a:ext cx="0" cy="0"/>
          <a:chOff x="0" y="0"/>
          <a:chExt cx="0" cy="0"/>
        </a:xfrm>
      </p:grpSpPr>
      <p:sp>
        <p:nvSpPr>
          <p:cNvPr id="41986" name="Content Placeholder 2"/>
          <p:cNvSpPr>
            <a:spLocks noGrp="1"/>
          </p:cNvSpPr>
          <p:nvPr>
            <p:ph idx="4294967295"/>
          </p:nvPr>
        </p:nvSpPr>
        <p:spPr bwMode="auto">
          <a:xfrm>
            <a:off x="0" y="1600200"/>
            <a:ext cx="7696200" cy="4525963"/>
          </a:xfrm>
        </p:spPr>
        <p:txBody>
          <a:bodyPr/>
          <a:lstStyle/>
          <a:p>
            <a:pPr algn="just">
              <a:buFont typeface="Arial"/>
              <a:buNone/>
              <a:defRPr/>
            </a:pPr>
            <a:r>
              <a:rPr lang="en-US" sz="4000" b="1">
                <a:solidFill>
                  <a:srgbClr val="FF0000"/>
                </a:solidFill>
              </a:rPr>
              <a:t>3. Tội phạm ma túy có yếu tố nước ngoài có chiều hướng gia tăng và tiềm ẩn nhiều yếu tố phức tạp </a:t>
            </a:r>
            <a:endParaRPr/>
          </a:p>
          <a:p>
            <a:pPr algn="just">
              <a:buFont typeface="Arial"/>
              <a:buNone/>
              <a:defRPr/>
            </a:pPr>
            <a:r>
              <a:rPr lang="en-US" sz="4000" b="1">
                <a:solidFill>
                  <a:srgbClr val="002060"/>
                </a:solidFill>
              </a:rPr>
              <a:t>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3010" name="Rectangle 2"/>
          <p:cNvSpPr>
            <a:spLocks noGrp="1" noChangeArrowheads="1"/>
          </p:cNvSpPr>
          <p:nvPr>
            <p:ph type="title" idx="4294967295"/>
          </p:nvPr>
        </p:nvSpPr>
        <p:spPr bwMode="auto">
          <a:xfrm>
            <a:off x="0" y="214313"/>
            <a:ext cx="8943975" cy="766762"/>
          </a:xfrm>
        </p:spPr>
        <p:txBody>
          <a:bodyPr anchor="t"/>
          <a:lstStyle/>
          <a:p>
            <a:pPr>
              <a:defRPr/>
            </a:pPr>
            <a:r>
              <a:rPr lang="en-US" b="1">
                <a:solidFill>
                  <a:srgbClr val="0000FF"/>
                </a:solidFill>
                <a:latin typeface="Times New Roman"/>
              </a:rPr>
              <a:t>Tội phạm ma túy người gốc phi</a:t>
            </a:r>
            <a:endParaRPr/>
          </a:p>
        </p:txBody>
      </p:sp>
      <p:pic>
        <p:nvPicPr>
          <p:cNvPr id="43011" name="Picture 8" descr="E:\My Documents\TAI\NĂM 2009\CA 309 N ( LIST DIEN THOAI)\ANH DT CA 309N\DSC00491.JPG"/>
          <p:cNvPicPr>
            <a:picLocks noGrp="1" noChangeAspect="1" noChangeArrowheads="1"/>
          </p:cNvPicPr>
          <p:nvPr>
            <p:ph idx="4294967295"/>
          </p:nvPr>
        </p:nvPicPr>
        <p:blipFill>
          <a:blip r:embed="rId3"/>
          <a:stretch/>
        </p:blipFill>
        <p:spPr bwMode="auto">
          <a:xfrm>
            <a:off x="0" y="1125538"/>
            <a:ext cx="4343400" cy="4429125"/>
          </a:xfrm>
        </p:spPr>
      </p:pic>
      <p:pic>
        <p:nvPicPr>
          <p:cNvPr id="43012" name="Picture 7" descr="E:\My Documents\TAI\NĂM 2009\CA 309 N ( LIST DIEN THOAI)\ANH DT CA 309N\DSC00486.JPG"/>
          <p:cNvPicPr>
            <a:picLocks noChangeAspect="1" noChangeArrowheads="1"/>
          </p:cNvPicPr>
          <p:nvPr/>
        </p:nvPicPr>
        <p:blipFill>
          <a:blip r:embed="rId4"/>
          <a:stretch/>
        </p:blipFill>
        <p:spPr bwMode="auto">
          <a:xfrm>
            <a:off x="4343400" y="1125538"/>
            <a:ext cx="4800600" cy="2890837"/>
          </a:xfrm>
          <a:prstGeom prst="rect">
            <a:avLst/>
          </a:prstGeom>
          <a:noFill/>
          <a:ln w="9525">
            <a:noFill/>
            <a:miter lim="800000"/>
            <a:headEnd/>
            <a:tailEnd/>
          </a:ln>
        </p:spPr>
      </p:pic>
      <p:pic>
        <p:nvPicPr>
          <p:cNvPr id="43013" name="Picture 6" descr="P1010784"/>
          <p:cNvPicPr>
            <a:picLocks noChangeAspect="1" noChangeArrowheads="1"/>
          </p:cNvPicPr>
          <p:nvPr/>
        </p:nvPicPr>
        <p:blipFill>
          <a:blip r:embed="rId5"/>
          <a:stretch/>
        </p:blipFill>
        <p:spPr bwMode="auto">
          <a:xfrm>
            <a:off x="50800" y="4038600"/>
            <a:ext cx="4292600" cy="2819400"/>
          </a:xfrm>
          <a:prstGeom prst="rect">
            <a:avLst/>
          </a:prstGeom>
          <a:noFill/>
          <a:ln w="9525">
            <a:noFill/>
            <a:miter lim="800000"/>
            <a:headEnd/>
            <a:tailEnd/>
          </a:ln>
        </p:spPr>
      </p:pic>
      <p:pic>
        <p:nvPicPr>
          <p:cNvPr id="43014" name="Picture 8" descr="P1010785"/>
          <p:cNvPicPr>
            <a:picLocks noChangeAspect="1" noChangeArrowheads="1"/>
          </p:cNvPicPr>
          <p:nvPr/>
        </p:nvPicPr>
        <p:blipFill>
          <a:blip r:embed="rId6"/>
          <a:stretch/>
        </p:blipFill>
        <p:spPr bwMode="auto">
          <a:xfrm>
            <a:off x="4343400" y="4038600"/>
            <a:ext cx="4800600" cy="2819400"/>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pull dir="d"/>
      </p:transition>
    </mc:Choice>
    <mc:Fallback xmlns:w="http://schemas.openxmlformats.org/wordprocessingml/2006/main" xmlns:m="http://schemas.openxmlformats.org/officeDocument/2006/math" xmlns="">
      <p:transition spd="slow" advClick="1">
        <p:pull dir="d"/>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4034" name="Picture 2" descr="P1010756"/>
          <p:cNvPicPr>
            <a:picLocks noChangeAspect="1" noChangeArrowheads="1"/>
          </p:cNvPicPr>
          <p:nvPr/>
        </p:nvPicPr>
        <p:blipFill>
          <a:blip r:embed="rId3"/>
          <a:stretch/>
        </p:blipFill>
        <p:spPr bwMode="auto">
          <a:xfrm>
            <a:off x="152400" y="609600"/>
            <a:ext cx="4159250" cy="3119438"/>
          </a:xfrm>
          <a:prstGeom prst="rect">
            <a:avLst/>
          </a:prstGeom>
          <a:noFill/>
          <a:ln w="9525">
            <a:noFill/>
            <a:miter lim="800000"/>
            <a:headEnd/>
            <a:tailEnd/>
          </a:ln>
        </p:spPr>
      </p:pic>
      <p:pic>
        <p:nvPicPr>
          <p:cNvPr id="44035" name="Picture 3" descr="E:\My Documents\TAI\NĂM 2009\CA 309 N ( LIST DIEN THOAI)\ANH DT CA 309N\DSC00259.JPG"/>
          <p:cNvPicPr>
            <a:picLocks noChangeAspect="1" noChangeArrowheads="1"/>
          </p:cNvPicPr>
          <p:nvPr/>
        </p:nvPicPr>
        <p:blipFill>
          <a:blip r:embed="rId4"/>
          <a:stretch/>
        </p:blipFill>
        <p:spPr bwMode="auto">
          <a:xfrm>
            <a:off x="2895600" y="622300"/>
            <a:ext cx="2638425" cy="3209925"/>
          </a:xfrm>
          <a:prstGeom prst="rect">
            <a:avLst/>
          </a:prstGeom>
          <a:noFill/>
          <a:ln w="9525">
            <a:noFill/>
            <a:miter lim="800000"/>
            <a:headEnd/>
            <a:tailEnd/>
          </a:ln>
        </p:spPr>
      </p:pic>
      <p:sp>
        <p:nvSpPr>
          <p:cNvPr id="44036" name="Text Box 4"/>
          <p:cNvSpPr txBox="1">
            <a:spLocks noChangeArrowheads="1"/>
          </p:cNvSpPr>
          <p:nvPr/>
        </p:nvSpPr>
        <p:spPr bwMode="auto">
          <a:xfrm>
            <a:off x="4867274" y="685800"/>
            <a:ext cx="4276725" cy="1187450"/>
          </a:xfrm>
          <a:prstGeom prst="rect">
            <a:avLst/>
          </a:prstGeom>
          <a:noFill/>
          <a:ln w="9525">
            <a:noFill/>
            <a:miter lim="800000"/>
            <a:headEnd/>
            <a:tailEnd/>
          </a:ln>
        </p:spPr>
        <p:txBody>
          <a:bodyPr>
            <a:spAutoFit/>
          </a:bodyPr>
          <a:lstStyle/>
          <a:p>
            <a:pPr>
              <a:defRPr/>
            </a:pPr>
            <a:r>
              <a:rPr lang="en-US" sz="2400">
                <a:latin typeface="Times New Roman"/>
              </a:rPr>
              <a:t>Đối tượng: </a:t>
            </a:r>
            <a:r>
              <a:rPr lang="en-US" sz="2400" b="1">
                <a:latin typeface="Times New Roman"/>
              </a:rPr>
              <a:t>Phan Thị Thanh Lễ.</a:t>
            </a:r>
            <a:endParaRPr/>
          </a:p>
          <a:p>
            <a:pPr>
              <a:defRPr/>
            </a:pPr>
            <a:r>
              <a:rPr lang="en-US" sz="2400">
                <a:latin typeface="Times New Roman"/>
              </a:rPr>
              <a:t>Sinh năm: 1980</a:t>
            </a:r>
            <a:endParaRPr/>
          </a:p>
          <a:p>
            <a:pPr>
              <a:defRPr/>
            </a:pPr>
            <a:r>
              <a:rPr lang="en-US" sz="2400">
                <a:latin typeface="Times New Roman"/>
              </a:rPr>
              <a:t>Quốc tịch: Việt Nam</a:t>
            </a:r>
            <a:endParaRPr/>
          </a:p>
        </p:txBody>
      </p:sp>
      <p:sp>
        <p:nvSpPr>
          <p:cNvPr id="44037" name="Text Box 5"/>
          <p:cNvSpPr txBox="1">
            <a:spLocks noChangeArrowheads="1"/>
          </p:cNvSpPr>
          <p:nvPr/>
        </p:nvSpPr>
        <p:spPr bwMode="auto">
          <a:xfrm>
            <a:off x="0" y="90488"/>
            <a:ext cx="9144000" cy="519112"/>
          </a:xfrm>
          <a:prstGeom prst="rect">
            <a:avLst/>
          </a:prstGeom>
          <a:noFill/>
          <a:ln w="9525">
            <a:noFill/>
            <a:miter lim="800000"/>
            <a:headEnd/>
            <a:tailEnd/>
          </a:ln>
        </p:spPr>
        <p:txBody>
          <a:bodyPr>
            <a:spAutoFit/>
          </a:bodyPr>
          <a:lstStyle/>
          <a:p>
            <a:pPr algn="ctr">
              <a:spcBef>
                <a:spcPts val="0"/>
              </a:spcBef>
              <a:defRPr/>
            </a:pPr>
            <a:r>
              <a:rPr lang="en-US" sz="2800" b="1">
                <a:solidFill>
                  <a:srgbClr val="008080"/>
                </a:solidFill>
                <a:latin typeface="Times New Roman"/>
              </a:rPr>
              <a:t>CÁC ĐỐI TƯỢNG TRONG CHUYÊN ÁN</a:t>
            </a:r>
            <a:endParaRPr/>
          </a:p>
        </p:txBody>
      </p:sp>
      <p:sp>
        <p:nvSpPr>
          <p:cNvPr id="44038" name="Text Box 6"/>
          <p:cNvSpPr txBox="1">
            <a:spLocks noChangeArrowheads="1"/>
          </p:cNvSpPr>
          <p:nvPr/>
        </p:nvSpPr>
        <p:spPr bwMode="auto">
          <a:xfrm>
            <a:off x="0" y="3860800"/>
            <a:ext cx="5029200" cy="1187450"/>
          </a:xfrm>
          <a:prstGeom prst="rect">
            <a:avLst/>
          </a:prstGeom>
          <a:noFill/>
          <a:ln w="9525">
            <a:noFill/>
            <a:miter lim="800000"/>
            <a:headEnd/>
            <a:tailEnd/>
          </a:ln>
        </p:spPr>
        <p:txBody>
          <a:bodyPr>
            <a:spAutoFit/>
          </a:bodyPr>
          <a:lstStyle/>
          <a:p>
            <a:pPr>
              <a:defRPr/>
            </a:pPr>
            <a:r>
              <a:rPr lang="en-US" sz="2400" b="1">
                <a:latin typeface="Times New Roman"/>
              </a:rPr>
              <a:t>Đoàn Nguyễn Minh Châu</a:t>
            </a:r>
            <a:r>
              <a:rPr lang="en-US" sz="2400">
                <a:latin typeface="Times New Roman"/>
              </a:rPr>
              <a:t>.</a:t>
            </a:r>
            <a:endParaRPr/>
          </a:p>
          <a:p>
            <a:pPr>
              <a:defRPr/>
            </a:pPr>
            <a:r>
              <a:rPr lang="en-US" sz="2400">
                <a:latin typeface="Times New Roman"/>
              </a:rPr>
              <a:t>Sinh năm: 1979</a:t>
            </a:r>
            <a:endParaRPr/>
          </a:p>
          <a:p>
            <a:pPr>
              <a:defRPr/>
            </a:pPr>
            <a:r>
              <a:rPr lang="en-US" sz="2400">
                <a:latin typeface="Times New Roman"/>
              </a:rPr>
              <a:t>Quốc tịch: Việt Nam</a:t>
            </a:r>
            <a:endParaRPr/>
          </a:p>
        </p:txBody>
      </p:sp>
      <p:pic>
        <p:nvPicPr>
          <p:cNvPr id="44039" name="Picture 6" descr="E:\My Documents\TAI\NĂM 2009\CA 309 N ( LIST DIEN THOAI)\ANH DT CA 309N\DSC00485.JPG"/>
          <p:cNvPicPr>
            <a:picLocks noChangeAspect="1" noChangeArrowheads="1"/>
          </p:cNvPicPr>
          <p:nvPr/>
        </p:nvPicPr>
        <p:blipFill>
          <a:blip r:embed="rId5"/>
          <a:stretch/>
        </p:blipFill>
        <p:spPr bwMode="auto">
          <a:xfrm>
            <a:off x="5943600" y="1981200"/>
            <a:ext cx="2593975" cy="3124200"/>
          </a:xfrm>
          <a:prstGeom prst="rect">
            <a:avLst/>
          </a:prstGeom>
          <a:noFill/>
          <a:ln w="9525">
            <a:noFill/>
            <a:miter lim="800000"/>
            <a:headEnd/>
            <a:tailEnd/>
          </a:ln>
        </p:spPr>
      </p:pic>
      <p:sp>
        <p:nvSpPr>
          <p:cNvPr id="44040" name="Text Box 8"/>
          <p:cNvSpPr txBox="1">
            <a:spLocks noChangeArrowheads="1"/>
          </p:cNvSpPr>
          <p:nvPr/>
        </p:nvSpPr>
        <p:spPr bwMode="auto">
          <a:xfrm>
            <a:off x="5918200" y="4089400"/>
            <a:ext cx="3200400" cy="915988"/>
          </a:xfrm>
          <a:prstGeom prst="rect">
            <a:avLst/>
          </a:prstGeom>
          <a:noFill/>
          <a:ln w="9525">
            <a:noFill/>
            <a:miter lim="800000"/>
            <a:headEnd/>
            <a:tailEnd/>
          </a:ln>
        </p:spPr>
        <p:txBody>
          <a:bodyPr>
            <a:spAutoFit/>
          </a:bodyPr>
          <a:lstStyle/>
          <a:p>
            <a:pPr>
              <a:defRPr/>
            </a:pPr>
            <a:r>
              <a:rPr lang="en-US" b="1">
                <a:solidFill>
                  <a:schemeClr val="bg1"/>
                </a:solidFill>
                <a:latin typeface="Calibri"/>
              </a:rPr>
              <a:t>Yeboah Kwaku</a:t>
            </a:r>
            <a:r>
              <a:rPr lang="en-US">
                <a:solidFill>
                  <a:schemeClr val="bg1"/>
                </a:solidFill>
                <a:latin typeface="Calibri"/>
              </a:rPr>
              <a:t>.</a:t>
            </a:r>
            <a:endParaRPr/>
          </a:p>
          <a:p>
            <a:pPr>
              <a:defRPr/>
            </a:pPr>
            <a:r>
              <a:rPr lang="en-US">
                <a:solidFill>
                  <a:schemeClr val="bg1"/>
                </a:solidFill>
                <a:latin typeface="Calibri"/>
              </a:rPr>
              <a:t>Sinh năm: 1976</a:t>
            </a:r>
            <a:endParaRPr/>
          </a:p>
          <a:p>
            <a:pPr>
              <a:defRPr/>
            </a:pPr>
            <a:r>
              <a:rPr lang="en-US">
                <a:solidFill>
                  <a:schemeClr val="bg1"/>
                </a:solidFill>
                <a:latin typeface="Calibri"/>
              </a:rPr>
              <a:t>Quốc tịch: Ghana</a:t>
            </a:r>
            <a:endParaRPr/>
          </a:p>
        </p:txBody>
      </p:sp>
      <p:pic>
        <p:nvPicPr>
          <p:cNvPr id="44041" name="Picture 9" descr="P1010787"/>
          <p:cNvPicPr>
            <a:picLocks noChangeAspect="1" noChangeArrowheads="1"/>
          </p:cNvPicPr>
          <p:nvPr/>
        </p:nvPicPr>
        <p:blipFill>
          <a:blip r:embed="rId6"/>
          <a:stretch/>
        </p:blipFill>
        <p:spPr bwMode="auto">
          <a:xfrm>
            <a:off x="2667000" y="4398963"/>
            <a:ext cx="3276600" cy="2459037"/>
          </a:xfrm>
          <a:prstGeom prst="rect">
            <a:avLst/>
          </a:prstGeom>
          <a:noFill/>
          <a:ln w="9525">
            <a:noFill/>
            <a:miter lim="800000"/>
            <a:headEnd/>
            <a:tailEnd/>
          </a:ln>
        </p:spPr>
      </p:pic>
      <p:sp>
        <p:nvSpPr>
          <p:cNvPr id="44042" name="Text Box 10"/>
          <p:cNvSpPr txBox="1">
            <a:spLocks noChangeArrowheads="1"/>
          </p:cNvSpPr>
          <p:nvPr/>
        </p:nvSpPr>
        <p:spPr bwMode="auto">
          <a:xfrm>
            <a:off x="4533900" y="5943600"/>
            <a:ext cx="2819400" cy="915988"/>
          </a:xfrm>
          <a:prstGeom prst="rect">
            <a:avLst/>
          </a:prstGeom>
          <a:noFill/>
          <a:ln w="9525">
            <a:noFill/>
            <a:miter lim="800000"/>
            <a:headEnd/>
            <a:tailEnd/>
          </a:ln>
        </p:spPr>
        <p:txBody>
          <a:bodyPr>
            <a:spAutoFit/>
          </a:bodyPr>
          <a:lstStyle/>
          <a:p>
            <a:pPr>
              <a:defRPr/>
            </a:pPr>
            <a:r>
              <a:rPr lang="en-US" b="1">
                <a:solidFill>
                  <a:schemeClr val="bg1"/>
                </a:solidFill>
                <a:latin typeface="Calibri"/>
              </a:rPr>
              <a:t>Okafor Petter Chuma.</a:t>
            </a:r>
            <a:endParaRPr/>
          </a:p>
          <a:p>
            <a:pPr>
              <a:defRPr/>
            </a:pPr>
            <a:r>
              <a:rPr lang="en-US">
                <a:solidFill>
                  <a:schemeClr val="bg1"/>
                </a:solidFill>
                <a:latin typeface="Calibri"/>
              </a:rPr>
              <a:t>Sinh năm: 1975</a:t>
            </a:r>
            <a:endParaRPr/>
          </a:p>
          <a:p>
            <a:pPr>
              <a:defRPr/>
            </a:pPr>
            <a:r>
              <a:rPr lang="en-US">
                <a:solidFill>
                  <a:schemeClr val="bg1"/>
                </a:solidFill>
                <a:latin typeface="Calibri"/>
              </a:rPr>
              <a:t>Quốc tịch: Nigreria</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5058" name="Title 1"/>
          <p:cNvSpPr>
            <a:spLocks noGrp="1"/>
          </p:cNvSpPr>
          <p:nvPr>
            <p:ph type="title"/>
          </p:nvPr>
        </p:nvSpPr>
        <p:spPr bwMode="auto">
          <a:xfrm>
            <a:off x="609600" y="304800"/>
            <a:ext cx="6705600" cy="2667000"/>
          </a:xfrm>
        </p:spPr>
        <p:txBody>
          <a:bodyPr anchor="t"/>
          <a:lstStyle/>
          <a:p>
            <a:pPr algn="just">
              <a:defRPr/>
            </a:pPr>
            <a:r>
              <a:rPr lang="en-US" sz="2800" b="1">
                <a:solidFill>
                  <a:srgbClr val="FF0000"/>
                </a:solidFill>
              </a:rPr>
              <a:t>1,6kg cocain trong hành lý ký gửi của đối tượng Mazon Donna quốc tịch Philippines vận chuyển vào Việt Nam bị bắt ở sân bay Tân Sơn Nhất</a:t>
            </a:r>
            <a:endParaRPr lang="en-US" sz="3600">
              <a:solidFill>
                <a:srgbClr val="FF0000"/>
              </a:solidFill>
            </a:endParaRPr>
          </a:p>
        </p:txBody>
      </p:sp>
      <p:pic>
        <p:nvPicPr>
          <p:cNvPr id="45059" name="Content Placeholder 3" descr="http://www.cand.com.vn/Uploaded_CANDONLINE/anhtu2014/1_ma-tuy3082-450.jpg"/>
          <p:cNvPicPr>
            <a:picLocks noGrp="1"/>
          </p:cNvPicPr>
          <p:nvPr>
            <p:ph idx="1"/>
          </p:nvPr>
        </p:nvPicPr>
        <p:blipFill>
          <a:blip r:embed="rId3"/>
          <a:stretch/>
        </p:blipFill>
        <p:spPr bwMode="auto">
          <a:xfrm>
            <a:off x="381000" y="2438400"/>
            <a:ext cx="6798392" cy="3814763"/>
          </a:xfr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showMasterPhAnim="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bwMode="auto">
        <a:xfrm>
          <a:off x="0" y="0"/>
          <a:ext cx="0" cy="0"/>
          <a:chOff x="0" y="0"/>
          <a:chExt cx="0" cy="0"/>
        </a:xfrm>
      </p:grpSpPr>
      <p:sp>
        <p:nvSpPr>
          <p:cNvPr id="6146" name="Rectangle 6"/>
          <p:cNvSpPr>
            <a:spLocks noGrp="1" noChangeArrowheads="1"/>
          </p:cNvSpPr>
          <p:nvPr>
            <p:ph type="title"/>
          </p:nvPr>
        </p:nvSpPr>
        <p:spPr bwMode="auto">
          <a:xfrm>
            <a:off x="609600" y="609600"/>
            <a:ext cx="8305800" cy="1320800"/>
          </a:xfrm>
        </p:spPr>
        <p:txBody>
          <a:bodyPr>
            <a:normAutofit fontScale="90000"/>
          </a:bodyPr>
          <a:lstStyle/>
          <a:p>
            <a:pPr algn="l">
              <a:defRPr/>
            </a:pPr>
            <a:r>
              <a:rPr lang="en-US" sz="4000" b="1">
                <a:solidFill>
                  <a:srgbClr val="FF0000"/>
                </a:solidFill>
              </a:rPr>
              <a:t>Đặc điểm, tình hình tội phạm ma túy </a:t>
            </a:r>
            <a:br>
              <a:rPr lang="en-US">
                <a:solidFill>
                  <a:srgbClr val="FF0000"/>
                </a:solidFill>
              </a:rPr>
            </a:br>
            <a:r>
              <a:rPr lang="en-US">
                <a:solidFill>
                  <a:srgbClr val="FF0000"/>
                </a:solidFill>
              </a:rPr>
              <a:t>Ma túy từ đâu vào Việt Nam?</a:t>
            </a:r>
            <a:endParaRPr/>
          </a:p>
        </p:txBody>
      </p:sp>
      <p:pic>
        <p:nvPicPr>
          <p:cNvPr id="6147" name="Picture 3"/>
          <p:cNvPicPr>
            <a:picLocks noGrp="1" noChangeAspect="1" noChangeArrowheads="1"/>
          </p:cNvPicPr>
          <p:nvPr>
            <p:ph sz="half" idx="1"/>
          </p:nvPr>
        </p:nvPicPr>
        <p:blipFill>
          <a:blip r:embed="rId3"/>
          <a:stretch/>
        </p:blipFill>
        <p:spPr bwMode="auto">
          <a:xfrm>
            <a:off x="609600" y="2868271"/>
            <a:ext cx="3087688" cy="2466070"/>
          </a:xfrm>
          <a:prstGeom prst="rect">
            <a:avLst/>
          </a:prstGeom>
          <a:noFill/>
        </p:spPr>
      </p:pic>
      <p:pic>
        <p:nvPicPr>
          <p:cNvPr id="6148" name="Picture 3"/>
          <p:cNvPicPr>
            <a:picLocks noGrp="1" noChangeAspect="1" noChangeArrowheads="1"/>
          </p:cNvPicPr>
          <p:nvPr>
            <p:ph sz="half" idx="2"/>
          </p:nvPr>
        </p:nvPicPr>
        <p:blipFill>
          <a:blip r:embed="rId4"/>
          <a:stretch/>
        </p:blipFill>
        <p:spPr bwMode="auto">
          <a:xfrm>
            <a:off x="3868738" y="2772900"/>
            <a:ext cx="3089275" cy="2656813"/>
          </a:xfrm>
          <a:prstGeom prst="rect">
            <a:avLst/>
          </a:prstGeom>
          <a:noFill/>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fade/>
      </p:transition>
    </mc:Choice>
    <mc:Fallback xmlns:w="http://schemas.openxmlformats.org/wordprocessingml/2006/main" xmlns:m="http://schemas.openxmlformats.org/officeDocument/2006/math" xmlns="">
      <p:transition spd="slow" advClick="1">
        <p:fade thruBlk="0"/>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6082" name="Title 1"/>
          <p:cNvSpPr>
            <a:spLocks noGrp="1"/>
          </p:cNvSpPr>
          <p:nvPr>
            <p:ph type="title"/>
          </p:nvPr>
        </p:nvSpPr>
        <p:spPr bwMode="auto">
          <a:xfrm>
            <a:off x="457200" y="274638"/>
            <a:ext cx="7010399" cy="1706562"/>
          </a:xfrm>
        </p:spPr>
        <p:txBody>
          <a:bodyPr anchor="t">
            <a:normAutofit fontScale="90000"/>
          </a:bodyPr>
          <a:lstStyle/>
          <a:p>
            <a:pPr algn="l">
              <a:defRPr/>
            </a:pPr>
            <a:r>
              <a:rPr lang="vi-VN" sz="3200" b="1">
                <a:solidFill>
                  <a:srgbClr val="FF0000"/>
                </a:solidFill>
              </a:rPr>
              <a:t>3,1 kg Methamphetamine ép dẹp, quấn băng keo màu vàng cất giấu trong thành</a:t>
            </a:r>
            <a:r>
              <a:rPr lang="en-US" sz="3200" b="1">
                <a:solidFill>
                  <a:srgbClr val="FF0000"/>
                </a:solidFill>
              </a:rPr>
              <a:t> </a:t>
            </a:r>
            <a:r>
              <a:rPr lang="vi-VN" sz="3200" b="1">
                <a:solidFill>
                  <a:srgbClr val="FF0000"/>
                </a:solidFill>
              </a:rPr>
              <a:t>valy </a:t>
            </a:r>
            <a:br>
              <a:rPr lang="vi-VN" b="1">
                <a:solidFill>
                  <a:srgbClr val="FF0000"/>
                </a:solidFill>
              </a:rPr>
            </a:br>
            <a:r>
              <a:rPr lang="vi-VN" b="1">
                <a:solidFill>
                  <a:srgbClr val="FF0000"/>
                </a:solidFill>
              </a:rPr>
              <a:t> </a:t>
            </a:r>
            <a:br>
              <a:rPr lang="vi-VN">
                <a:solidFill>
                  <a:srgbClr val="FF0000"/>
                </a:solidFill>
              </a:rPr>
            </a:br>
            <a:endParaRPr lang="en-US">
              <a:solidFill>
                <a:srgbClr val="FF0000"/>
              </a:solidFill>
            </a:endParaRPr>
          </a:p>
        </p:txBody>
      </p:sp>
      <p:pic>
        <p:nvPicPr>
          <p:cNvPr id="46083" name="Content Placeholder 3" descr="Ma túy &amp;dstrok;ược phát hiện tại Chi cục Hải quan cửa khẩu sân bay quốc tế Tân Sơn Nhất (ảnh do Hải quan cung cấp)"/>
          <p:cNvPicPr>
            <a:picLocks noGrp="1"/>
          </p:cNvPicPr>
          <p:nvPr>
            <p:ph idx="1"/>
          </p:nvPr>
        </p:nvPicPr>
        <p:blipFill>
          <a:blip r:embed="rId3"/>
          <a:stretch/>
        </p:blipFill>
        <p:spPr bwMode="auto">
          <a:xfrm>
            <a:off x="457200" y="2133600"/>
            <a:ext cx="6477000" cy="3886200"/>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pull dir="ru"/>
      </p:transition>
    </mc:Choice>
    <mc:Fallback xmlns:w="http://schemas.openxmlformats.org/wordprocessingml/2006/main" xmlns:m="http://schemas.openxmlformats.org/officeDocument/2006/math" xmlns="">
      <p:transition spd="slow" advClick="1">
        <p:pull dir="ru"/>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7106" name="Title 1"/>
          <p:cNvSpPr>
            <a:spLocks noGrp="1"/>
          </p:cNvSpPr>
          <p:nvPr>
            <p:ph type="title"/>
          </p:nvPr>
        </p:nvSpPr>
        <p:spPr bwMode="auto">
          <a:xfrm>
            <a:off x="457200" y="274638"/>
            <a:ext cx="6477000" cy="2163762"/>
          </a:xfrm>
        </p:spPr>
        <p:txBody>
          <a:bodyPr anchor="t">
            <a:normAutofit fontScale="90000"/>
          </a:bodyPr>
          <a:lstStyle/>
          <a:p>
            <a:pPr algn="just">
              <a:defRPr/>
            </a:pPr>
            <a:r>
              <a:rPr lang="en-US" sz="2800" b="1">
                <a:solidFill>
                  <a:srgbClr val="FF0000"/>
                </a:solidFill>
              </a:rPr>
              <a:t>3,6 kg ketamin của đối tượng </a:t>
            </a:r>
            <a:r>
              <a:rPr lang="vi-VN" sz="2800" b="1">
                <a:solidFill>
                  <a:srgbClr val="FF0000"/>
                </a:solidFill>
              </a:rPr>
              <a:t>Camacho Sillo Emmanul, quốc tịch Philippines</a:t>
            </a:r>
            <a:r>
              <a:rPr lang="en-US" sz="2800" b="1">
                <a:solidFill>
                  <a:srgbClr val="FF0000"/>
                </a:solidFill>
              </a:rPr>
              <a:t>, đóng thành từng bánh, giấu lẫn trong các thùng hành lý ký gửi trên chuyến bay SQ176 từ Brazil qua Singapore về Nội Bài</a:t>
            </a:r>
          </a:p>
        </p:txBody>
      </p:sp>
      <p:pic>
        <p:nvPicPr>
          <p:cNvPr id="47107" name="Content Placeholder 4" descr="http://vtv.vn/Uploaded/thuylinh/2013_12_07/tangvat_8122013.jpg"/>
          <p:cNvPicPr>
            <a:picLocks noGrp="1"/>
          </p:cNvPicPr>
          <p:nvPr>
            <p:ph idx="1"/>
          </p:nvPr>
        </p:nvPicPr>
        <p:blipFill>
          <a:blip r:embed="rId3"/>
          <a:stretch/>
        </p:blipFill>
        <p:spPr bwMode="auto">
          <a:xfrm>
            <a:off x="1402556" y="2610644"/>
            <a:ext cx="4762500" cy="2981325"/>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pull dir="lu"/>
      </p:transition>
    </mc:Choice>
    <mc:Fallback xmlns:w="http://schemas.openxmlformats.org/wordprocessingml/2006/main" xmlns:m="http://schemas.openxmlformats.org/officeDocument/2006/math" xmlns="">
      <p:transition spd="slow" advClick="1">
        <p:pull dir="lu"/>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21186" name="Rectangle 2"/>
          <p:cNvSpPr>
            <a:spLocks noGrp="1" noChangeArrowheads="1"/>
          </p:cNvSpPr>
          <p:nvPr>
            <p:ph type="title"/>
          </p:nvPr>
        </p:nvSpPr>
        <p:spPr bwMode="auto">
          <a:xfrm>
            <a:off x="457200" y="274638"/>
            <a:ext cx="8229600" cy="766762"/>
          </a:xfrm>
        </p:spPr>
        <p:txBody>
          <a:bodyPr rtlCol="0">
            <a:normAutofit fontScale="90000"/>
          </a:bodyPr>
          <a:lstStyle/>
          <a:p>
            <a:pPr>
              <a:spcAft>
                <a:spcPts val="0"/>
              </a:spcAft>
              <a:defRPr/>
            </a:pPr>
            <a:r>
              <a:rPr lang="en-US" sz="3800" b="1">
                <a:solidFill>
                  <a:srgbClr val="000086"/>
                </a:solidFill>
                <a:latin typeface="Times New Roman"/>
              </a:rPr>
              <a:t>4.Tiềm ẩn nguy cơ tái trống cây có chưa chất ma túy </a:t>
            </a:r>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157879785"/>
              </p:ext>
            </p:extLst>
          </p:nvPr>
        </p:nvGraphicFramePr>
        <p:xfrm>
          <a:off x="0" y="1295400"/>
          <a:ext cx="9144000" cy="5562600"/>
        </p:xfrm>
        <a:graphic>
          <a:graphicData uri="http://schemas.openxmlformats.org/presentationml/2006/ole">
            <mc:AlternateContent xmlns:mc="http://schemas.openxmlformats.org/markup-compatibility/2006">
              <mc:Choice xmlns:v="urn:schemas-microsoft-com:vml" Requires="v">
                <p:oleObj name="oleObj" r:id="rId3" imgW="4572000" imgH="3429000" progId="PowerPoint.Slide.8">
                  <p:embed/>
                </p:oleObj>
              </mc:Choice>
              <mc:Fallback>
                <p:oleObj name="oleObj" r:id="rId3" imgW="4572000" imgH="3429000" progId="PowerPoint.Slide.8">
                  <p:embed/>
                  <p:pic>
                    <p:nvPicPr>
                      <p:cNvPr id="547872" name=""/>
                      <p:cNvPicPr/>
                      <p:nvPr/>
                    </p:nvPicPr>
                    <p:blipFill>
                      <a:blip r:embed="rId4"/>
                      <a:stretch/>
                    </p:blipFill>
                    <p:spPr bwMode="auto">
                      <a:xfrm>
                        <a:off x="0" y="1295400"/>
                        <a:ext cx="9144000" cy="5562600"/>
                      </a:xfrm>
                      <a:prstGeom prst="rect">
                        <a:avLst/>
                      </a:prstGeom>
                    </p:spPr>
                  </p:pic>
                </p:oleObj>
              </mc:Fallback>
            </mc:AlternateContent>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pull dir="ld"/>
      </p:transition>
    </mc:Choice>
    <mc:Fallback xmlns:w="http://schemas.openxmlformats.org/wordprocessingml/2006/main" xmlns:m="http://schemas.openxmlformats.org/officeDocument/2006/math" xmlns="">
      <p:transition spd="slow" advClick="1">
        <p:pull dir="ld"/>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49154" name="Title 1"/>
          <p:cNvSpPr>
            <a:spLocks noGrp="1"/>
          </p:cNvSpPr>
          <p:nvPr>
            <p:ph type="title"/>
          </p:nvPr>
        </p:nvSpPr>
        <p:spPr bwMode="auto">
          <a:xfrm>
            <a:off x="152400" y="274638"/>
            <a:ext cx="8686800" cy="715962"/>
          </a:xfrm>
        </p:spPr>
        <p:txBody>
          <a:bodyPr/>
          <a:lstStyle/>
          <a:p>
            <a:pPr>
              <a:defRPr/>
            </a:pPr>
            <a:r>
              <a:rPr lang="en-US" sz="3600" b="1">
                <a:solidFill>
                  <a:srgbClr val="0033CC"/>
                </a:solidFill>
                <a:latin typeface="Times New Roman"/>
                <a:cs typeface="Times New Roman"/>
              </a:rPr>
              <a:t>Nương cây thuốc phiện suối Tọ - Yên bái</a:t>
            </a:r>
            <a:endParaRPr/>
          </a:p>
        </p:txBody>
      </p:sp>
      <p:pic>
        <p:nvPicPr>
          <p:cNvPr id="49155" name="Picture 2" descr="C:\Users\Le Tien Trung\Pictures\trạm tấu.JPG"/>
          <p:cNvPicPr>
            <a:picLocks noGrp="1" noChangeAspect="1" noChangeArrowheads="1"/>
          </p:cNvPicPr>
          <p:nvPr>
            <p:ph idx="1"/>
          </p:nvPr>
        </p:nvPicPr>
        <p:blipFill>
          <a:blip r:embed="rId3"/>
          <a:stretch/>
        </p:blipFill>
        <p:spPr bwMode="auto">
          <a:xfrm>
            <a:off x="1955006" y="2729706"/>
            <a:ext cx="3657600" cy="2743200"/>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pull/>
      </p:transition>
    </mc:Choice>
    <mc:Fallback xmlns:w="http://schemas.openxmlformats.org/wordprocessingml/2006/main" xmlns:m="http://schemas.openxmlformats.org/officeDocument/2006/math" xmlns="">
      <p:transition spd="slow" advClick="1">
        <p:pull dir="l"/>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0178" name="Rectangle 2"/>
          <p:cNvSpPr>
            <a:spLocks noGrp="1" noChangeArrowheads="1"/>
          </p:cNvSpPr>
          <p:nvPr>
            <p:ph type="title"/>
          </p:nvPr>
        </p:nvSpPr>
        <p:spPr bwMode="auto"/>
        <p:txBody>
          <a:bodyPr/>
          <a:lstStyle/>
          <a:p>
            <a:pPr>
              <a:defRPr/>
            </a:pPr>
            <a:endParaRPr lang="en-US"/>
          </a:p>
        </p:txBody>
      </p:sp>
      <p:sp>
        <p:nvSpPr>
          <p:cNvPr id="50179" name="Rectangle 3"/>
          <p:cNvSpPr>
            <a:spLocks noGrp="1" noChangeArrowheads="1"/>
          </p:cNvSpPr>
          <p:nvPr>
            <p:ph idx="1"/>
          </p:nvPr>
        </p:nvSpPr>
        <p:spPr bwMode="auto"/>
        <p:txBody>
          <a:bodyPr/>
          <a:lstStyle/>
          <a:p>
            <a:pPr>
              <a:defRPr/>
            </a:pPr>
            <a:endParaRPr lang="en-US"/>
          </a:p>
        </p:txBody>
      </p:sp>
      <p:pic>
        <p:nvPicPr>
          <p:cNvPr id="50180" name="Picture 4" descr="IMGA5913"/>
          <p:cNvPicPr>
            <a:picLocks noChangeAspect="1" noChangeArrowheads="1"/>
          </p:cNvPicPr>
          <p:nvPr/>
        </p:nvPicPr>
        <p:blipFill>
          <a:blip r:embed="rId3"/>
          <a:stretch/>
        </p:blipFill>
        <p:spPr bwMode="auto">
          <a:xfrm>
            <a:off x="0" y="0"/>
            <a:ext cx="9144000" cy="6858000"/>
          </a:xfrm>
          <a:prstGeom prst="rect">
            <a:avLst/>
          </a:prstGeom>
          <a:noFill/>
          <a:ln w="9525">
            <a:noFill/>
            <a:miter lim="800000"/>
            <a:headEnd/>
            <a:tailEnd/>
          </a:ln>
        </p:spPr>
      </p:pic>
      <p:sp>
        <p:nvSpPr>
          <p:cNvPr id="50181" name="Rectangle 5"/>
          <p:cNvSpPr>
            <a:spLocks noChangeArrowheads="1"/>
          </p:cNvSpPr>
          <p:nvPr/>
        </p:nvSpPr>
        <p:spPr bwMode="auto">
          <a:xfrm>
            <a:off x="4191000" y="5638800"/>
            <a:ext cx="4419600" cy="762000"/>
          </a:xfrm>
          <a:prstGeom prst="rect">
            <a:avLst/>
          </a:prstGeom>
          <a:solidFill>
            <a:schemeClr val="bg2"/>
          </a:solidFill>
          <a:ln w="9525">
            <a:solidFill>
              <a:schemeClr val="tx1"/>
            </a:solidFill>
            <a:miter lim="800000"/>
            <a:headEnd/>
            <a:tailEnd/>
          </a:ln>
        </p:spPr>
        <p:txBody>
          <a:bodyPr wrap="none" anchor="ctr"/>
          <a:lstStyle/>
          <a:p>
            <a:pPr algn="ctr">
              <a:defRPr/>
            </a:pPr>
            <a:r>
              <a:rPr lang="en-US" sz="2000" b="1">
                <a:latin typeface="Times New Roman"/>
              </a:rPr>
              <a:t>Nhổ, thiêu hủy cây cần sa</a:t>
            </a:r>
            <a:endParaRPr/>
          </a:p>
          <a:p>
            <a:pPr algn="ctr">
              <a:defRPr/>
            </a:pPr>
            <a:r>
              <a:rPr lang="en-US" sz="2000" b="1">
                <a:latin typeface="Times New Roman"/>
              </a:rPr>
              <a:t>Tại phường Ea Tir, Đắc Lắc</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split orient="vert" dir="in"/>
      </p:transition>
    </mc:Choice>
    <mc:Fallback xmlns:w="http://schemas.openxmlformats.org/wordprocessingml/2006/main" xmlns:m="http://schemas.openxmlformats.org/officeDocument/2006/math" xmlns="">
      <p:transition spd="slow" advClick="1">
        <p:split orient="vert" dir="in"/>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202" name="Rectangle 2"/>
          <p:cNvSpPr>
            <a:spLocks noGrp="1" noChangeArrowheads="1"/>
          </p:cNvSpPr>
          <p:nvPr>
            <p:ph idx="1"/>
          </p:nvPr>
        </p:nvSpPr>
        <p:spPr bwMode="auto">
          <a:xfrm>
            <a:off x="381000" y="609600"/>
            <a:ext cx="8305800" cy="5516563"/>
          </a:xfrm>
        </p:spPr>
        <p:txBody>
          <a:bodyPr/>
          <a:lstStyle/>
          <a:p>
            <a:pPr>
              <a:defRPr/>
            </a:pPr>
            <a:endParaRPr lang="en-US"/>
          </a:p>
        </p:txBody>
      </p:sp>
      <p:pic>
        <p:nvPicPr>
          <p:cNvPr id="51203" name="Picture 3" descr="Cansa1"/>
          <p:cNvPicPr>
            <a:picLocks noChangeAspect="1" noChangeArrowheads="1"/>
          </p:cNvPicPr>
          <p:nvPr/>
        </p:nvPicPr>
        <p:blipFill>
          <a:blip r:embed="rId3"/>
          <a:stretch/>
        </p:blipFill>
        <p:spPr bwMode="auto">
          <a:xfrm>
            <a:off x="0" y="0"/>
            <a:ext cx="9144000" cy="6858000"/>
          </a:xfrm>
          <a:prstGeom prst="rect">
            <a:avLst/>
          </a:prstGeom>
          <a:noFill/>
          <a:ln w="9525">
            <a:noFill/>
            <a:miter lim="800000"/>
            <a:headEnd/>
            <a:tailEnd/>
          </a:ln>
        </p:spPr>
      </p:pic>
      <p:sp>
        <p:nvSpPr>
          <p:cNvPr id="51204" name="Rectangle 4"/>
          <p:cNvSpPr>
            <a:spLocks noChangeArrowheads="1"/>
          </p:cNvSpPr>
          <p:nvPr/>
        </p:nvSpPr>
        <p:spPr bwMode="auto">
          <a:xfrm>
            <a:off x="2667000" y="6096000"/>
            <a:ext cx="4495800" cy="609600"/>
          </a:xfrm>
          <a:prstGeom prst="rect">
            <a:avLst/>
          </a:prstGeom>
          <a:solidFill>
            <a:schemeClr val="bg1"/>
          </a:solidFill>
          <a:ln w="9525">
            <a:solidFill>
              <a:schemeClr val="tx1"/>
            </a:solidFill>
            <a:miter lim="800000"/>
            <a:headEnd/>
            <a:tailEnd/>
          </a:ln>
        </p:spPr>
        <p:txBody>
          <a:bodyPr wrap="none" anchor="ctr"/>
          <a:lstStyle/>
          <a:p>
            <a:pPr algn="ctr">
              <a:defRPr/>
            </a:pPr>
            <a:r>
              <a:rPr lang="en-US" b="1">
                <a:solidFill>
                  <a:schemeClr val="tx2"/>
                </a:solidFill>
                <a:latin typeface="Calibri"/>
              </a:rPr>
              <a:t>Vườn cây cần sa tại Krông Pắc-Đắc nông</a:t>
            </a:r>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split orient="vert"/>
      </p:transition>
    </mc:Choice>
    <mc:Fallback xmlns:w="http://schemas.openxmlformats.org/wordprocessingml/2006/main" xmlns:m="http://schemas.openxmlformats.org/officeDocument/2006/math" xmlns="">
      <p:transition spd="slow" advClick="1">
        <p:split orient="vert" dir="ou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2228" name="Rectangle 2"/>
          <p:cNvSpPr>
            <a:spLocks noGrp="1" noChangeArrowheads="1"/>
          </p:cNvSpPr>
          <p:nvPr>
            <p:ph type="title"/>
          </p:nvPr>
        </p:nvSpPr>
        <p:spPr bwMode="auto"/>
        <p:txBody>
          <a:bodyPr/>
          <a:lstStyle/>
          <a:p>
            <a:pPr>
              <a:defRPr/>
            </a:pPr>
            <a:r>
              <a:rPr lang="en-US" sz="3200">
                <a:solidFill>
                  <a:srgbClr val="FFFF00"/>
                </a:solidFill>
                <a:latin typeface=".VnCooperH"/>
              </a:rPr>
              <a:t> </a:t>
            </a:r>
            <a:r>
              <a:rPr lang="en-US" sz="3200">
                <a:solidFill>
                  <a:srgbClr val="FF0000"/>
                </a:solidFill>
                <a:latin typeface=".VnCooperH"/>
              </a:rPr>
              <a:t>chÊt ma tuý</a:t>
            </a:r>
            <a:endParaRPr/>
          </a:p>
        </p:txBody>
      </p:sp>
      <p:pic>
        <p:nvPicPr>
          <p:cNvPr id="52229" name="Picture 3"/>
          <p:cNvPicPr>
            <a:picLocks noGrp="1" noChangeAspect="1" noChangeArrowheads="1"/>
          </p:cNvPicPr>
          <p:nvPr>
            <p:ph idx="1"/>
          </p:nvPr>
        </p:nvPicPr>
        <p:blipFill>
          <a:blip r:embed="rId3"/>
          <a:stretch/>
        </p:blipFill>
        <p:spPr bwMode="auto">
          <a:xfrm>
            <a:off x="1330574" y="2160588"/>
            <a:ext cx="4906464" cy="3881437"/>
          </a:xfrm>
        </p:spPr>
      </p:pic>
      <p:sp>
        <p:nvSpPr>
          <p:cNvPr id="4" name="Date Placeholder 3"/>
          <p:cNvSpPr>
            <a:spLocks noGrp="1"/>
          </p:cNvSpPr>
          <p:nvPr>
            <p:ph type="dt" sz="half" idx="10"/>
          </p:nvPr>
        </p:nvSpPr>
        <p:spPr bwMode="auto"/>
        <p:txBody>
          <a:bodyPr/>
          <a:lstStyle/>
          <a:p>
            <a:pPr>
              <a:defRPr/>
            </a:pPr>
            <a:fld id="{4A1B19B1-575D-488E-880C-5E2236361C53}" type="datetime10">
              <a:rPr lang="en-US"/>
              <a:t>09:05</a:t>
            </a:fld>
            <a:endParaRPr lang="en-US"/>
          </a:p>
        </p:txBody>
      </p:sp>
      <p:sp>
        <p:nvSpPr>
          <p:cNvPr id="5" name="Slide Number Placeholder 5"/>
          <p:cNvSpPr>
            <a:spLocks noGrp="1"/>
          </p:cNvSpPr>
          <p:nvPr>
            <p:ph type="sldNum" sz="quarter" idx="12"/>
          </p:nvPr>
        </p:nvSpPr>
        <p:spPr bwMode="auto"/>
        <p:txBody>
          <a:bodyPr/>
          <a:lstStyle/>
          <a:p>
            <a:pPr>
              <a:defRPr/>
            </a:pPr>
            <a:fld id="{F7731F0B-8A4C-4C53-9D0A-93613C70E841}" type="slidenum">
              <a:rPr lang="en-US"/>
              <a:t>46</a:t>
            </a:fld>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pull dir="r"/>
      </p:transition>
    </mc:Choice>
    <mc:Fallback xmlns:w="http://schemas.openxmlformats.org/wordprocessingml/2006/main" xmlns:m="http://schemas.openxmlformats.org/officeDocument/2006/math" xmlns="">
      <p:transition spd="slow" advClick="1">
        <p:pull dir="r"/>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gradFill>
          <a:gsLst>
            <a:gs pos="9000">
              <a:schemeClr val="tx2">
                <a:alpha val="49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bwMode="auto">
        <a:xfrm>
          <a:off x="0" y="0"/>
          <a:ext cx="0" cy="0"/>
          <a:chOff x="0" y="0"/>
          <a:chExt cx="0" cy="0"/>
        </a:xfrm>
      </p:grpSpPr>
      <p:sp>
        <p:nvSpPr>
          <p:cNvPr id="53250" name="Title 1"/>
          <p:cNvSpPr>
            <a:spLocks noGrp="1"/>
          </p:cNvSpPr>
          <p:nvPr>
            <p:ph type="title"/>
          </p:nvPr>
        </p:nvSpPr>
        <p:spPr bwMode="auto"/>
        <p:txBody>
          <a:bodyPr/>
          <a:lstStyle/>
          <a:p>
            <a:pPr>
              <a:defRPr/>
            </a:pPr>
            <a:r>
              <a:rPr lang="en-US" b="1">
                <a:solidFill>
                  <a:srgbClr val="0070C0"/>
                </a:solidFill>
                <a:latin typeface="Times New Roman"/>
                <a:cs typeface="Times New Roman"/>
              </a:rPr>
              <a:t>KHÁI NIỆM</a:t>
            </a:r>
            <a:endParaRPr/>
          </a:p>
        </p:txBody>
      </p:sp>
      <p:sp>
        <p:nvSpPr>
          <p:cNvPr id="4099" name="Content Placeholder 2"/>
          <p:cNvSpPr>
            <a:spLocks noGrp="1"/>
          </p:cNvSpPr>
          <p:nvPr>
            <p:ph idx="1"/>
          </p:nvPr>
        </p:nvSpPr>
        <p:spPr bwMode="auto">
          <a:xfrm>
            <a:off x="457200" y="1219200"/>
            <a:ext cx="8229600" cy="5181600"/>
          </a:xfrm>
        </p:spPr>
        <p:txBody>
          <a:bodyPr>
            <a:noAutofit/>
          </a:bodyPr>
          <a:lstStyle/>
          <a:p>
            <a:pPr>
              <a:defRPr/>
            </a:pPr>
            <a:r>
              <a:rPr lang="en-US" sz="2800">
                <a:solidFill>
                  <a:srgbClr val="002060"/>
                </a:solidFill>
              </a:rPr>
              <a:t>Ma túy là từ Hán – Việt , ma là tê mê, túy là say sưa.</a:t>
            </a:r>
            <a:endParaRPr/>
          </a:p>
          <a:p>
            <a:pPr algn="just">
              <a:defRPr/>
            </a:pPr>
            <a:r>
              <a:rPr lang="en-US" sz="2800">
                <a:solidFill>
                  <a:srgbClr val="002060"/>
                </a:solidFill>
              </a:rPr>
              <a:t>WHO: Ma túy là các chất độc, khi đi vào cơ thể thì phá hủy nội tạng</a:t>
            </a:r>
          </a:p>
          <a:p>
            <a:pPr algn="just">
              <a:defRPr/>
            </a:pPr>
            <a:r>
              <a:rPr lang="en-US" sz="2800">
                <a:solidFill>
                  <a:srgbClr val="002060"/>
                </a:solidFill>
              </a:rPr>
              <a:t>LHQ: Ma túy là các chât có nguồn gốc tự nhiện hoặc tổng hợp…làm thay đổi trạng thái tâm sinh lý của người sử dụng.</a:t>
            </a:r>
            <a:endParaRPr/>
          </a:p>
          <a:p>
            <a:pPr algn="just">
              <a:defRPr/>
            </a:pPr>
            <a:r>
              <a:rPr lang="en-US" sz="2800">
                <a:solidFill>
                  <a:srgbClr val="002060"/>
                </a:solidFill>
              </a:rPr>
              <a:t>Từ điển tiếng việt: Ma túy là tên gọi chung cho tất cả các chất  có tác dụng gây trạng thái ngây ngất, đờ đẫn, dùng quen thành nghiện</a:t>
            </a:r>
          </a:p>
          <a:p>
            <a:pPr algn="just">
              <a:buFont typeface="Arial"/>
              <a:buNone/>
              <a:defRPr/>
            </a:pPr>
            <a:r>
              <a:rPr lang="en-US" sz="2800">
                <a:solidFill>
                  <a:srgbClr val="002060"/>
                </a:solidFill>
                <a:latin typeface=".VnTime"/>
              </a:rPr>
              <a:t>	</a:t>
            </a:r>
            <a:endParaRPr lang="en-US" sz="2800">
              <a:solidFill>
                <a:srgbClr val="00206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pull dir="r"/>
      </p:transition>
    </mc:Choice>
    <mc:Fallback xmlns:w="http://schemas.openxmlformats.org/wordprocessingml/2006/main" xmlns:m="http://schemas.openxmlformats.org/officeDocument/2006/math" xmlns="">
      <p:transition spd="slow" advClick="1">
        <p:pull dir="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fade">
                                      <p:cBhvr>
                                        <p:cTn id="7" dur="2000"/>
                                        <p:tgtEl>
                                          <p:spTgt spid="409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fade">
                                      <p:cBhvr>
                                        <p:cTn id="12" dur="2000"/>
                                        <p:tgtEl>
                                          <p:spTgt spid="409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fade">
                                      <p:cBhvr>
                                        <p:cTn id="17" dur="2000"/>
                                        <p:tgtEl>
                                          <p:spTgt spid="409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fade">
                                      <p:cBhvr>
                                        <p:cTn id="22" dur="2000"/>
                                        <p:tgtEl>
                                          <p:spTgt spid="409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fade">
                                      <p:cBhvr>
                                        <p:cTn id="27" dur="2000"/>
                                        <p:tgtEl>
                                          <p:spTgt spid="40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533400" y="1371600"/>
            <a:ext cx="6347714" cy="3880773"/>
          </a:xfrm>
        </p:spPr>
        <p:txBody>
          <a:bodyPr>
            <a:normAutofit fontScale="77500" lnSpcReduction="20000"/>
          </a:bodyPr>
          <a:lstStyle/>
          <a:p>
            <a:pPr>
              <a:defRPr/>
            </a:pPr>
            <a:r>
              <a:rPr lang="fr-FR" sz="4200" i="1"/>
              <a:t>Ma túy </a:t>
            </a:r>
            <a:r>
              <a:rPr lang="fr-FR" sz="4200"/>
              <a:t>là các chất gây nghiện, chất hướng thần, có nguồn gốc tự nhiên, bán tổng hợp hoặc tổng hợp, khi đưa vào cơ thể dưới bất kỳ hình thức nào sẽ làm thay đổi trạng thái ý thức và hành vi do có sự biến đổi chức năng của não.</a:t>
            </a:r>
            <a:endParaRPr lang="en-US" sz="4200">
              <a:latin typeface="Times New Roman"/>
              <a:cs typeface="Times New Roman"/>
            </a:endParaRPr>
          </a:p>
          <a:p>
            <a:pP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381000" y="381000"/>
            <a:ext cx="8229600" cy="4525963"/>
          </a:xfrm>
        </p:spPr>
        <p:txBody>
          <a:bodyPr/>
          <a:lstStyle/>
          <a:p>
            <a:pPr>
              <a:buFont typeface="Wingdings"/>
              <a:buNone/>
              <a:defRPr/>
            </a:pPr>
            <a:r>
              <a:rPr lang="fr-FR" b="1" u="sng">
                <a:solidFill>
                  <a:srgbClr val="FFFF00"/>
                </a:solidFill>
              </a:rPr>
              <a:t>Các loại ma túy thường gặp: </a:t>
            </a:r>
            <a:endParaRPr/>
          </a:p>
          <a:p>
            <a:pPr>
              <a:buFont typeface="Wingdings"/>
              <a:buNone/>
              <a:defRPr/>
            </a:pPr>
            <a:r>
              <a:rPr lang="fr-FR">
                <a:solidFill>
                  <a:srgbClr val="FFFF00"/>
                </a:solidFill>
                <a:latin typeface="Times New Roman"/>
                <a:cs typeface="Times New Roman"/>
              </a:rPr>
              <a:t>Thuốc phiện, Cần sa, Morphine, Heroin, Estasy, Methamphetamine..v.v</a:t>
            </a:r>
          </a:p>
          <a:p>
            <a:pPr>
              <a:buFont typeface="Wingdings"/>
              <a:buNone/>
              <a:defRPr/>
            </a:pPr>
            <a:endParaRPr lang="fr-FR">
              <a:solidFill>
                <a:srgbClr val="FFFF00"/>
              </a:solidFill>
              <a:latin typeface="Times New Roman"/>
              <a:cs typeface="Times New Roman"/>
            </a:endParaRPr>
          </a:p>
          <a:p>
            <a:pPr>
              <a:defRPr/>
            </a:pPr>
            <a:endParaRPr lang="en-US"/>
          </a:p>
        </p:txBody>
      </p:sp>
      <p:pic>
        <p:nvPicPr>
          <p:cNvPr id="11267" name="Picture 5"/>
          <p:cNvPicPr>
            <a:picLocks noChangeAspect="1" noChangeArrowheads="1"/>
          </p:cNvPicPr>
          <p:nvPr/>
        </p:nvPicPr>
        <p:blipFill>
          <a:blip r:embed="rId3"/>
          <a:stretch/>
        </p:blipFill>
        <p:spPr bwMode="auto">
          <a:xfrm>
            <a:off x="4175125" y="1981200"/>
            <a:ext cx="2138363" cy="2057400"/>
          </a:xfrm>
          <a:prstGeom prst="rect">
            <a:avLst/>
          </a:prstGeom>
          <a:noFill/>
          <a:ln>
            <a:noFill/>
          </a:ln>
          <a:effectLst/>
        </p:spPr>
      </p:pic>
      <p:pic>
        <p:nvPicPr>
          <p:cNvPr id="11268" name="Picture 1"/>
          <p:cNvPicPr>
            <a:picLocks noChangeAspect="1" noChangeArrowheads="1"/>
          </p:cNvPicPr>
          <p:nvPr/>
        </p:nvPicPr>
        <p:blipFill>
          <a:blip r:embed="rId4"/>
          <a:stretch/>
        </p:blipFill>
        <p:spPr bwMode="auto">
          <a:xfrm>
            <a:off x="4175125" y="4183063"/>
            <a:ext cx="2138363" cy="2505074"/>
          </a:xfrm>
          <a:prstGeom prst="rect">
            <a:avLst/>
          </a:prstGeom>
          <a:noFill/>
          <a:ln>
            <a:noFill/>
          </a:ln>
        </p:spPr>
      </p:pic>
      <p:pic>
        <p:nvPicPr>
          <p:cNvPr id="11269" name="Picture 2" descr="https://img.dantocmiennui.vn/t620/uploaddtmn/2019/10/3/matuyda_1-1.jpg"/>
          <p:cNvPicPr>
            <a:picLocks noChangeAspect="1" noChangeArrowheads="1"/>
          </p:cNvPicPr>
          <p:nvPr/>
        </p:nvPicPr>
        <p:blipFill>
          <a:blip r:embed="rId5"/>
          <a:stretch/>
        </p:blipFill>
        <p:spPr bwMode="auto">
          <a:xfrm>
            <a:off x="6502400" y="4292600"/>
            <a:ext cx="2413000" cy="2336800"/>
          </a:xfrm>
          <a:prstGeom prst="rect">
            <a:avLst/>
          </a:prstGeom>
          <a:noFill/>
          <a:ln>
            <a:noFill/>
          </a:ln>
        </p:spPr>
      </p:pic>
      <p:pic>
        <p:nvPicPr>
          <p:cNvPr id="11270" name="Picture 5"/>
          <p:cNvPicPr>
            <a:picLocks noChangeAspect="1" noChangeArrowheads="1"/>
          </p:cNvPicPr>
          <p:nvPr/>
        </p:nvPicPr>
        <p:blipFill>
          <a:blip r:embed="rId6"/>
          <a:stretch/>
        </p:blipFill>
        <p:spPr bwMode="auto">
          <a:xfrm>
            <a:off x="6502400" y="2054225"/>
            <a:ext cx="2397125" cy="1984375"/>
          </a:xfrm>
          <a:prstGeom prst="rect">
            <a:avLst/>
          </a:prstGeom>
          <a:noFill/>
          <a:ln>
            <a:noFill/>
          </a:ln>
        </p:spPr>
      </p:pic>
      <p:pic>
        <p:nvPicPr>
          <p:cNvPr id="11271" name="Picture 7"/>
          <p:cNvPicPr>
            <a:picLocks noChangeAspect="1" noChangeArrowheads="1"/>
          </p:cNvPicPr>
          <p:nvPr/>
        </p:nvPicPr>
        <p:blipFill>
          <a:blip r:embed="rId7"/>
          <a:stretch/>
        </p:blipFill>
        <p:spPr bwMode="auto">
          <a:xfrm>
            <a:off x="92075" y="1981200"/>
            <a:ext cx="3924300" cy="47243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25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Horizontal)">
                                      <p:cBhvr>
                                        <p:cTn id="12" dur="25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170" name="Title 1"/>
          <p:cNvSpPr>
            <a:spLocks noGrp="1"/>
          </p:cNvSpPr>
          <p:nvPr>
            <p:ph type="title" idx="4294967295"/>
          </p:nvPr>
        </p:nvSpPr>
        <p:spPr bwMode="auto">
          <a:xfrm>
            <a:off x="0" y="533400"/>
            <a:ext cx="8229600" cy="1524000"/>
          </a:xfrm>
        </p:spPr>
        <p:txBody>
          <a:bodyPr>
            <a:normAutofit fontScale="90000"/>
          </a:bodyPr>
          <a:lstStyle/>
          <a:p>
            <a:pPr>
              <a:defRPr/>
            </a:pPr>
            <a:r>
              <a:rPr lang="en-US" sz="4000"/>
              <a:t>1. Nguồn ma túy: Chủ yếu từ nước ngoài thẩm lậu vào Việt Nam.</a:t>
            </a:r>
            <a:br>
              <a:rPr lang="en-US" sz="4000"/>
            </a:br>
            <a:endParaRPr lang="en-US" sz="3800" b="1"/>
          </a:p>
        </p:txBody>
      </p:sp>
      <p:pic>
        <p:nvPicPr>
          <p:cNvPr id="4" name="Picture 3" descr="user2197_1157926874.jpg"/>
          <p:cNvPicPr>
            <a:picLocks noChangeAspect="1"/>
          </p:cNvPicPr>
          <p:nvPr/>
        </p:nvPicPr>
        <p:blipFill>
          <a:blip r:embed="rId3"/>
          <a:stretch/>
        </p:blipFill>
        <p:spPr bwMode="auto">
          <a:xfrm>
            <a:off x="5181600" y="1905000"/>
            <a:ext cx="2362199" cy="2157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Placeholder 4" descr="69.jpg"/>
          <p:cNvPicPr>
            <a:picLocks noChangeAspect="1"/>
          </p:cNvPicPr>
          <p:nvPr/>
        </p:nvPicPr>
        <p:blipFill>
          <a:blip r:embed="rId4"/>
          <a:stretch/>
        </p:blipFill>
        <p:spPr bwMode="auto">
          <a:xfrm>
            <a:off x="457200" y="1981200"/>
            <a:ext cx="3581400" cy="2262166"/>
          </a:xfrm>
          <a:prstGeom prst="rect">
            <a:avLst/>
          </a:prstGeom>
          <a:solidFill>
            <a:schemeClr val="bg2">
              <a:shade val="50000"/>
            </a:schemeClr>
          </a:solidFill>
          <a:ln w="107950">
            <a:solidFill>
              <a:srgbClr val="003300"/>
            </a:solidFill>
            <a:miter lim="800000"/>
            <a:headEnd/>
            <a:tailEnd/>
          </a:ln>
          <a:effectLst>
            <a:outerShdw blurRad="44450" dist="3810" dir="5400000" algn="tl" rotWithShape="0">
              <a:srgbClr val="000000">
                <a:alpha val="60000"/>
              </a:srgbClr>
            </a:outerShdw>
          </a:effectLst>
        </p:spPr>
      </p:pic>
      <p:pic>
        <p:nvPicPr>
          <p:cNvPr id="6" name="Picture 5" descr="11.bmp"/>
          <p:cNvPicPr>
            <a:picLocks noChangeAspect="1"/>
          </p:cNvPicPr>
          <p:nvPr/>
        </p:nvPicPr>
        <p:blipFill>
          <a:blip r:embed="rId5"/>
          <a:srcRect r="-965" b="7754"/>
          <a:stretch/>
        </p:blipFill>
        <p:spPr bwMode="auto">
          <a:xfrm>
            <a:off x="2133600" y="5029200"/>
            <a:ext cx="2362199" cy="1981200"/>
          </a:xfrm>
          <a:prstGeom prst="rect">
            <a:avLst/>
          </a:prstGeom>
          <a:effectLst>
            <a:softEdge rad="317500"/>
          </a:effectLst>
        </p:spPr>
      </p:pic>
      <p:pic>
        <p:nvPicPr>
          <p:cNvPr id="7" name="Picture 6" descr="11.bmp"/>
          <p:cNvPicPr>
            <a:picLocks noChangeAspect="1"/>
          </p:cNvPicPr>
          <p:nvPr/>
        </p:nvPicPr>
        <p:blipFill>
          <a:blip r:embed="rId5"/>
          <a:srcRect r="-965" b="7754"/>
          <a:stretch/>
        </p:blipFill>
        <p:spPr bwMode="auto">
          <a:xfrm>
            <a:off x="5181600" y="4419600"/>
            <a:ext cx="2895600" cy="1981200"/>
          </a:xfrm>
          <a:prstGeom prst="rect">
            <a:avLst/>
          </a:prstGeom>
          <a:effectLst>
            <a:softEdge rad="317500"/>
          </a:effectLst>
        </p:spPr>
      </p:pic>
      <p:pic>
        <p:nvPicPr>
          <p:cNvPr id="7175" name="Picture 8" descr="la   csa12.jpg"/>
          <p:cNvPicPr>
            <a:picLocks noChangeAspect="1"/>
          </p:cNvPicPr>
          <p:nvPr/>
        </p:nvPicPr>
        <p:blipFill>
          <a:blip r:embed="rId6"/>
          <a:stretch/>
        </p:blipFill>
        <p:spPr bwMode="auto">
          <a:xfrm>
            <a:off x="533400" y="4495800"/>
            <a:ext cx="3352800" cy="1600200"/>
          </a:xfrm>
          <a:prstGeom prst="rect">
            <a:avLst/>
          </a:prstGeom>
          <a:noFill/>
          <a:ln w="38100" cap="sq">
            <a:solidFill>
              <a:srgbClr val="000000"/>
            </a:solidFill>
            <a:miter lim="800000"/>
            <a:headEnd/>
            <a:tailEnd/>
          </a:ln>
          <a:effectLst>
            <a:outerShdw dist="38100" dir="2700000" algn="tl" rotWithShape="0">
              <a:srgbClr val="000000">
                <a:alpha val="42998"/>
              </a:srgb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edge/>
      </p:transition>
    </mc:Choice>
    <mc:Fallback xmlns:w="http://schemas.openxmlformats.org/wordprocessingml/2006/main" xmlns:m="http://schemas.openxmlformats.org/officeDocument/2006/math" xmlns="">
      <p:transition spd="slow" advClick="1">
        <p:wedg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290" name="Rectangle 2"/>
          <p:cNvSpPr>
            <a:spLocks noChangeArrowheads="1"/>
          </p:cNvSpPr>
          <p:nvPr/>
        </p:nvSpPr>
        <p:spPr bwMode="auto">
          <a:xfrm>
            <a:off x="-4763" y="-960438"/>
            <a:ext cx="9144001" cy="0"/>
          </a:xfrm>
          <a:prstGeom prst="rect">
            <a:avLst/>
          </a:prstGeom>
          <a:noFill/>
          <a:ln w="9525">
            <a:noFill/>
            <a:miter lim="800000"/>
            <a:headEnd/>
            <a:tailEnd/>
          </a:ln>
        </p:spPr>
        <p:txBody>
          <a:bodyPr>
            <a:spAutoFit/>
          </a:bodyPr>
          <a:lstStyle/>
          <a:p>
            <a:pPr>
              <a:defRPr/>
            </a:pPr>
            <a:endParaRPr lang="vi-VN">
              <a:latin typeface="Arial"/>
            </a:endParaRPr>
          </a:p>
        </p:txBody>
      </p:sp>
      <p:pic>
        <p:nvPicPr>
          <p:cNvPr id="12291" name="Picture 3" descr="pl09"/>
          <p:cNvPicPr>
            <a:picLocks noChangeAspect="1" noChangeArrowheads="1"/>
          </p:cNvPicPr>
          <p:nvPr/>
        </p:nvPicPr>
        <p:blipFill>
          <a:blip r:embed="rId3"/>
          <a:stretch/>
        </p:blipFill>
        <p:spPr bwMode="auto">
          <a:xfrm>
            <a:off x="914400" y="1219200"/>
            <a:ext cx="7391400" cy="4849813"/>
          </a:xfrm>
          <a:prstGeom prst="rect">
            <a:avLst/>
          </a:prstGeom>
          <a:noFill/>
          <a:ln w="9525">
            <a:noFill/>
            <a:miter lim="800000"/>
            <a:headEnd/>
            <a:tailEnd/>
          </a:ln>
        </p:spPr>
      </p:pic>
      <p:sp>
        <p:nvSpPr>
          <p:cNvPr id="12292" name="Rectangle 4"/>
          <p:cNvSpPr>
            <a:spLocks noChangeArrowheads="1"/>
          </p:cNvSpPr>
          <p:nvPr/>
        </p:nvSpPr>
        <p:spPr bwMode="auto">
          <a:xfrm>
            <a:off x="-4763" y="-109538"/>
            <a:ext cx="9144001" cy="0"/>
          </a:xfrm>
          <a:prstGeom prst="rect">
            <a:avLst/>
          </a:prstGeom>
          <a:noFill/>
          <a:ln w="9525">
            <a:noFill/>
            <a:miter lim="800000"/>
            <a:headEnd/>
            <a:tailEnd/>
          </a:ln>
        </p:spPr>
        <p:txBody>
          <a:bodyPr>
            <a:spAutoFit/>
          </a:bodyPr>
          <a:lstStyle/>
          <a:p>
            <a:pPr>
              <a:defRPr/>
            </a:pPr>
            <a:endParaRPr lang="vi-VN">
              <a:latin typeface="Arial"/>
            </a:endParaRPr>
          </a:p>
        </p:txBody>
      </p:sp>
      <p:sp>
        <p:nvSpPr>
          <p:cNvPr id="12293" name="Text Box 6"/>
          <p:cNvSpPr txBox="1">
            <a:spLocks noChangeArrowheads="1"/>
          </p:cNvSpPr>
          <p:nvPr/>
        </p:nvSpPr>
        <p:spPr bwMode="auto">
          <a:xfrm>
            <a:off x="1447800" y="228600"/>
            <a:ext cx="6934200" cy="701675"/>
          </a:xfrm>
          <a:prstGeom prst="rect">
            <a:avLst/>
          </a:prstGeom>
          <a:noFill/>
          <a:ln w="9525">
            <a:noFill/>
            <a:miter lim="800000"/>
            <a:headEnd/>
            <a:tailEnd/>
          </a:ln>
        </p:spPr>
        <p:txBody>
          <a:bodyPr>
            <a:spAutoFit/>
          </a:bodyPr>
          <a:lstStyle/>
          <a:p>
            <a:pPr algn="ctr">
              <a:spcBef>
                <a:spcPts val="0"/>
              </a:spcBef>
              <a:defRPr/>
            </a:pPr>
            <a:r>
              <a:rPr lang="en-US" sz="4000">
                <a:latin typeface="Arial"/>
              </a:rPr>
              <a:t>Thuốc phiện</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9218" name="Picture 4" descr="P9110082"/>
          <p:cNvPicPr>
            <a:picLocks noGrp="1" noChangeAspect="1" noChangeArrowheads="1"/>
          </p:cNvPicPr>
          <p:nvPr>
            <p:ph type="body" idx="4294967295"/>
          </p:nvPr>
        </p:nvPicPr>
        <p:blipFill>
          <a:blip r:embed="rId3"/>
          <a:stretch/>
        </p:blipFill>
        <p:spPr bwMode="auto">
          <a:xfrm>
            <a:off x="3840163" y="76200"/>
            <a:ext cx="5303837" cy="6629400"/>
          </a:xfrm>
          <a:prstGeom prst="rect">
            <a:avLst/>
          </a:prstGeom>
          <a:noFill/>
        </p:spPr>
      </p:pic>
      <p:sp>
        <p:nvSpPr>
          <p:cNvPr id="9219" name="Text Box 4"/>
          <p:cNvSpPr txBox="1">
            <a:spLocks noChangeArrowheads="1"/>
          </p:cNvSpPr>
          <p:nvPr/>
        </p:nvSpPr>
        <p:spPr bwMode="auto">
          <a:xfrm>
            <a:off x="609600" y="457200"/>
            <a:ext cx="2057400" cy="6002338"/>
          </a:xfrm>
          <a:prstGeom prst="rect">
            <a:avLst/>
          </a:prstGeom>
          <a:noFill/>
          <a:ln w="9525">
            <a:noFill/>
            <a:miter lim="800000"/>
            <a:headEnd/>
            <a:tailEnd/>
          </a:ln>
        </p:spPr>
        <p:txBody>
          <a:bodyPr>
            <a:spAutoFit/>
          </a:bodyPr>
          <a:lstStyle/>
          <a:p>
            <a:pPr>
              <a:spcBef>
                <a:spcPts val="0"/>
              </a:spcBef>
              <a:defRPr/>
            </a:pPr>
            <a:r>
              <a:rPr lang="en-US" sz="3200">
                <a:latin typeface="Arial"/>
              </a:rPr>
              <a:t>Cây thuốc phiện được trồng nhiều ở các tỉnh vùng </a:t>
            </a:r>
            <a:r>
              <a:rPr lang="en-US" sz="2800">
                <a:latin typeface="Arial"/>
              </a:rPr>
              <a:t>núi</a:t>
            </a:r>
            <a:r>
              <a:rPr lang="en-US" sz="3200">
                <a:latin typeface="Arial"/>
              </a:rPr>
              <a:t> phía bắc, du nhập vào Việt Nam thế kỷ 17</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122" name="Rectangle 2"/>
          <p:cNvSpPr>
            <a:spLocks noGrp="1" noChangeArrowheads="1"/>
          </p:cNvSpPr>
          <p:nvPr>
            <p:ph type="title"/>
          </p:nvPr>
        </p:nvSpPr>
        <p:spPr bwMode="auto">
          <a:xfrm>
            <a:off x="457200" y="228600"/>
            <a:ext cx="8229600" cy="788988"/>
          </a:xfrm>
        </p:spPr>
        <p:txBody>
          <a:bodyPr/>
          <a:lstStyle/>
          <a:p>
            <a:pPr>
              <a:defRPr/>
            </a:pPr>
            <a:r>
              <a:rPr lang="en-US"/>
              <a:t>Hoa thuốc phiện</a:t>
            </a:r>
            <a:endParaRPr/>
          </a:p>
        </p:txBody>
      </p:sp>
      <p:pic>
        <p:nvPicPr>
          <p:cNvPr id="10243" name="Picture 4" descr="original11268_15b"/>
          <p:cNvPicPr>
            <a:picLocks noGrp="1" noChangeAspect="1" noChangeArrowheads="1"/>
          </p:cNvPicPr>
          <p:nvPr>
            <p:ph idx="1"/>
          </p:nvPr>
        </p:nvPicPr>
        <p:blipFill>
          <a:blip r:embed="rId3"/>
          <a:stretch/>
        </p:blipFill>
        <p:spPr bwMode="auto">
          <a:xfrm>
            <a:off x="838200" y="1143000"/>
            <a:ext cx="7315200" cy="5534025"/>
          </a:xfrm>
          <a:prstGeom prst="rect">
            <a:avLst/>
          </a:prstGeom>
          <a:noFill/>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146" name="Rectangle 2"/>
          <p:cNvSpPr>
            <a:spLocks noGrp="1" noChangeArrowheads="1"/>
          </p:cNvSpPr>
          <p:nvPr>
            <p:ph type="title"/>
          </p:nvPr>
        </p:nvSpPr>
        <p:spPr bwMode="auto">
          <a:xfrm>
            <a:off x="3200400" y="5029200"/>
            <a:ext cx="5867399" cy="609600"/>
          </a:xfrm>
        </p:spPr>
        <p:txBody>
          <a:bodyPr>
            <a:normAutofit fontScale="90000"/>
          </a:bodyPr>
          <a:lstStyle/>
          <a:p>
            <a:pPr>
              <a:defRPr/>
            </a:pPr>
            <a:r>
              <a:rPr lang="en-US" sz="3600"/>
              <a:t>Đang lấy nhựa thuốc phiện</a:t>
            </a:r>
            <a:endParaRPr/>
          </a:p>
        </p:txBody>
      </p:sp>
      <p:pic>
        <p:nvPicPr>
          <p:cNvPr id="11267" name="Picture 3" descr="pl02"/>
          <p:cNvPicPr>
            <a:picLocks noGrp="1" noChangeAspect="1" noChangeArrowheads="1"/>
          </p:cNvPicPr>
          <p:nvPr>
            <p:ph idx="1"/>
          </p:nvPr>
        </p:nvPicPr>
        <p:blipFill>
          <a:blip r:embed="rId3"/>
          <a:stretch/>
        </p:blipFill>
        <p:spPr bwMode="auto">
          <a:xfrm>
            <a:off x="2819400" y="877888"/>
            <a:ext cx="6324600" cy="4151312"/>
          </a:xfrm>
          <a:prstGeom prst="rect">
            <a:avLst/>
          </a:prstGeom>
          <a:noFill/>
        </p:spPr>
      </p:pic>
      <p:sp>
        <p:nvSpPr>
          <p:cNvPr id="11268" name="Text Box 4"/>
          <p:cNvSpPr txBox="1">
            <a:spLocks noChangeArrowheads="1"/>
          </p:cNvSpPr>
          <p:nvPr/>
        </p:nvSpPr>
        <p:spPr bwMode="auto">
          <a:xfrm>
            <a:off x="76200" y="288924"/>
            <a:ext cx="2667000" cy="6188075"/>
          </a:xfrm>
          <a:prstGeom prst="rect">
            <a:avLst/>
          </a:prstGeom>
          <a:noFill/>
          <a:ln w="9525">
            <a:noFill/>
            <a:miter lim="800000"/>
            <a:headEnd/>
            <a:tailEnd/>
          </a:ln>
        </p:spPr>
        <p:txBody>
          <a:bodyPr>
            <a:spAutoFit/>
          </a:bodyPr>
          <a:lstStyle/>
          <a:p>
            <a:pPr>
              <a:spcBef>
                <a:spcPts val="0"/>
              </a:spcBef>
              <a:defRPr/>
            </a:pPr>
            <a:r>
              <a:rPr lang="en-US" sz="4000">
                <a:latin typeface="Arial"/>
              </a:rPr>
              <a:t>Nhựa lấy từ cây thuốc phiện được phơi khô đóng thành từng gói hoặc nấu thành bánh</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29026" name="Rectangle 2"/>
          <p:cNvSpPr>
            <a:spLocks noGrp="1" noChangeArrowheads="1"/>
          </p:cNvSpPr>
          <p:nvPr>
            <p:ph type="title" idx="4294967295"/>
          </p:nvPr>
        </p:nvSpPr>
        <p:spPr bwMode="auto">
          <a:xfrm>
            <a:off x="5791200" y="0"/>
            <a:ext cx="3352800" cy="685800"/>
          </a:xfrm>
        </p:spPr>
        <p:txBody>
          <a:bodyPr anchor="b" anchorCtr="0">
            <a:normAutofit fontScale="90000"/>
          </a:bodyPr>
          <a:lstStyle/>
          <a:p>
            <a:pPr>
              <a:defRPr/>
            </a:pPr>
            <a:r>
              <a:rPr lang="en-US" sz="4000"/>
              <a:t>Morphine:</a:t>
            </a:r>
            <a:endParaRPr/>
          </a:p>
        </p:txBody>
      </p:sp>
      <p:pic>
        <p:nvPicPr>
          <p:cNvPr id="13315" name="Picture 4" descr="pl12"/>
          <p:cNvPicPr>
            <a:picLocks noChangeAspect="1" noChangeArrowheads="1"/>
          </p:cNvPicPr>
          <p:nvPr/>
        </p:nvPicPr>
        <p:blipFill>
          <a:blip r:embed="rId3"/>
          <a:stretch/>
        </p:blipFill>
        <p:spPr bwMode="auto">
          <a:xfrm>
            <a:off x="4724399" y="650875"/>
            <a:ext cx="4419600" cy="3209925"/>
          </a:xfrm>
          <a:prstGeom prst="rect">
            <a:avLst/>
          </a:prstGeom>
          <a:noFill/>
          <a:ln w="9525">
            <a:noFill/>
            <a:miter lim="800000"/>
            <a:headEnd/>
            <a:tailEnd/>
          </a:ln>
        </p:spPr>
      </p:pic>
      <p:pic>
        <p:nvPicPr>
          <p:cNvPr id="13316" name="Picture 6" descr="pl25"/>
          <p:cNvPicPr>
            <a:picLocks noChangeAspect="1" noChangeArrowheads="1"/>
          </p:cNvPicPr>
          <p:nvPr/>
        </p:nvPicPr>
        <p:blipFill>
          <a:blip r:embed="rId4"/>
          <a:stretch/>
        </p:blipFill>
        <p:spPr bwMode="auto">
          <a:xfrm>
            <a:off x="4724399" y="3886200"/>
            <a:ext cx="4419600" cy="2971800"/>
          </a:xfrm>
          <a:prstGeom prst="rect">
            <a:avLst/>
          </a:prstGeom>
          <a:noFill/>
          <a:ln w="9525">
            <a:noFill/>
            <a:miter lim="800000"/>
            <a:headEnd/>
            <a:tailEnd/>
          </a:ln>
        </p:spPr>
      </p:pic>
      <p:sp>
        <p:nvSpPr>
          <p:cNvPr id="13317" name="Text Box 6"/>
          <p:cNvSpPr txBox="1">
            <a:spLocks noChangeArrowheads="1"/>
          </p:cNvSpPr>
          <p:nvPr/>
        </p:nvSpPr>
        <p:spPr bwMode="auto">
          <a:xfrm>
            <a:off x="152400" y="728663"/>
            <a:ext cx="4419600" cy="5214937"/>
          </a:xfrm>
          <a:prstGeom prst="rect">
            <a:avLst/>
          </a:prstGeom>
          <a:noFill/>
          <a:ln w="9525">
            <a:noFill/>
            <a:miter lim="800000"/>
            <a:headEnd/>
            <a:tailEnd/>
          </a:ln>
        </p:spPr>
        <p:txBody>
          <a:bodyPr>
            <a:spAutoFit/>
          </a:bodyPr>
          <a:lstStyle/>
          <a:p>
            <a:pPr>
              <a:spcBef>
                <a:spcPts val="0"/>
              </a:spcBef>
              <a:defRPr/>
            </a:pPr>
            <a:r>
              <a:rPr lang="en-US" sz="4800">
                <a:latin typeface="Arial"/>
              </a:rPr>
              <a:t>Morphinne là hoạt chất của thuốc phiện dạng bột màu trắng, không mùi, vị đắng, chua</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4338" name="Picture 1" descr="IMG_3169.JPG"/>
          <p:cNvPicPr>
            <a:picLocks noChangeAspect="1"/>
          </p:cNvPicPr>
          <p:nvPr/>
        </p:nvPicPr>
        <p:blipFill>
          <a:blip r:embed="rId3"/>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7170" name="Rectangle 2"/>
          <p:cNvSpPr>
            <a:spLocks noGrp="1" noChangeArrowheads="1"/>
          </p:cNvSpPr>
          <p:nvPr>
            <p:ph type="title"/>
          </p:nvPr>
        </p:nvSpPr>
        <p:spPr bwMode="auto">
          <a:xfrm>
            <a:off x="533400" y="0"/>
            <a:ext cx="6324600" cy="762000"/>
          </a:xfrm>
        </p:spPr>
        <p:txBody>
          <a:bodyPr/>
          <a:lstStyle/>
          <a:p>
            <a:pPr>
              <a:defRPr/>
            </a:pPr>
            <a:r>
              <a:rPr lang="en-US">
                <a:solidFill>
                  <a:schemeClr val="accent4"/>
                </a:solidFill>
              </a:rPr>
              <a:t>Cần sa, bồ đà</a:t>
            </a:r>
          </a:p>
        </p:txBody>
      </p:sp>
      <p:pic>
        <p:nvPicPr>
          <p:cNvPr id="15363" name="Picture 10" descr="cansa01"/>
          <p:cNvPicPr>
            <a:picLocks noGrp="1" noChangeAspect="1" noChangeArrowheads="1"/>
          </p:cNvPicPr>
          <p:nvPr>
            <p:ph idx="1"/>
          </p:nvPr>
        </p:nvPicPr>
        <p:blipFill>
          <a:blip r:embed="rId3"/>
          <a:stretch/>
        </p:blipFill>
        <p:spPr bwMode="auto">
          <a:xfrm>
            <a:off x="152400" y="914400"/>
            <a:ext cx="8763000" cy="56388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3362" name="Rectangle 2"/>
          <p:cNvSpPr>
            <a:spLocks noGrp="1" noChangeArrowheads="1"/>
          </p:cNvSpPr>
          <p:nvPr>
            <p:ph type="title"/>
          </p:nvPr>
        </p:nvSpPr>
        <p:spPr bwMode="auto"/>
        <p:txBody>
          <a:bodyPr/>
          <a:lstStyle/>
          <a:p>
            <a:pPr>
              <a:defRPr/>
            </a:pPr>
            <a:r>
              <a:rPr lang="en-US"/>
              <a:t>Cần sa</a:t>
            </a:r>
            <a:endParaRPr/>
          </a:p>
        </p:txBody>
      </p:sp>
      <p:grpSp>
        <p:nvGrpSpPr>
          <p:cNvPr id="16387" name="Group 4"/>
          <p:cNvGrpSpPr/>
          <p:nvPr/>
        </p:nvGrpSpPr>
        <p:grpSpPr bwMode="auto">
          <a:xfrm>
            <a:off x="0" y="2057400"/>
            <a:ext cx="8974138" cy="3386138"/>
            <a:chOff x="0" y="1947"/>
            <a:chExt cx="5653" cy="2133"/>
          </a:xfrm>
        </p:grpSpPr>
        <p:pic>
          <p:nvPicPr>
            <p:cNvPr id="16415" name="Picture 5" descr="cannabis_garden1"/>
            <p:cNvPicPr>
              <a:picLocks noChangeAspect="1" noChangeArrowheads="1"/>
            </p:cNvPicPr>
            <p:nvPr/>
          </p:nvPicPr>
          <p:blipFill>
            <a:blip r:embed="rId3"/>
            <a:stretch/>
          </p:blipFill>
          <p:spPr bwMode="auto">
            <a:xfrm>
              <a:off x="1478" y="2160"/>
              <a:ext cx="1401" cy="1920"/>
            </a:xfrm>
            <a:prstGeom prst="rect">
              <a:avLst/>
            </a:prstGeom>
            <a:noFill/>
            <a:ln w="9525">
              <a:noFill/>
              <a:miter lim="800000"/>
              <a:headEnd/>
              <a:tailEnd/>
            </a:ln>
          </p:spPr>
        </p:pic>
        <p:pic>
          <p:nvPicPr>
            <p:cNvPr id="16416" name="Picture 6" descr="cannabis_package2"/>
            <p:cNvPicPr>
              <a:picLocks noChangeAspect="1" noChangeArrowheads="1"/>
            </p:cNvPicPr>
            <p:nvPr/>
          </p:nvPicPr>
          <p:blipFill>
            <a:blip r:embed="rId4"/>
            <a:stretch/>
          </p:blipFill>
          <p:spPr bwMode="auto">
            <a:xfrm>
              <a:off x="4416" y="2160"/>
              <a:ext cx="1237" cy="1920"/>
            </a:xfrm>
            <a:prstGeom prst="rect">
              <a:avLst/>
            </a:prstGeom>
            <a:noFill/>
            <a:ln w="9525">
              <a:noFill/>
              <a:miter lim="800000"/>
              <a:headEnd/>
              <a:tailEnd/>
            </a:ln>
          </p:spPr>
        </p:pic>
        <p:pic>
          <p:nvPicPr>
            <p:cNvPr id="16417" name="Picture 7" descr="pureskunk"/>
            <p:cNvPicPr>
              <a:picLocks noChangeAspect="1" noChangeArrowheads="1"/>
            </p:cNvPicPr>
            <p:nvPr/>
          </p:nvPicPr>
          <p:blipFill>
            <a:blip r:embed="rId5"/>
            <a:stretch/>
          </p:blipFill>
          <p:spPr bwMode="auto">
            <a:xfrm>
              <a:off x="96" y="2160"/>
              <a:ext cx="1321" cy="1920"/>
            </a:xfrm>
            <a:prstGeom prst="rect">
              <a:avLst/>
            </a:prstGeom>
            <a:noFill/>
            <a:ln w="9525">
              <a:noFill/>
              <a:miter lim="800000"/>
              <a:headEnd/>
              <a:tailEnd/>
            </a:ln>
          </p:spPr>
        </p:pic>
        <p:pic>
          <p:nvPicPr>
            <p:cNvPr id="16418" name="Picture 8" descr="hashish8"/>
            <p:cNvPicPr>
              <a:picLocks noChangeAspect="1" noChangeArrowheads="1"/>
            </p:cNvPicPr>
            <p:nvPr/>
          </p:nvPicPr>
          <p:blipFill>
            <a:blip r:embed="rId6"/>
            <a:stretch/>
          </p:blipFill>
          <p:spPr bwMode="auto">
            <a:xfrm>
              <a:off x="2976" y="2160"/>
              <a:ext cx="1349" cy="1920"/>
            </a:xfrm>
            <a:prstGeom prst="rect">
              <a:avLst/>
            </a:prstGeom>
            <a:noFill/>
            <a:ln w="9525">
              <a:noFill/>
              <a:miter lim="800000"/>
              <a:headEnd/>
              <a:tailEnd/>
            </a:ln>
          </p:spPr>
        </p:pic>
        <p:sp>
          <p:nvSpPr>
            <p:cNvPr id="16419" name="Text Box 9"/>
            <p:cNvSpPr txBox="1">
              <a:spLocks noChangeArrowheads="1"/>
            </p:cNvSpPr>
            <p:nvPr/>
          </p:nvSpPr>
          <p:spPr bwMode="auto">
            <a:xfrm>
              <a:off x="0" y="1947"/>
              <a:ext cx="208"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D</a:t>
              </a:r>
              <a:endParaRPr lang="en-AU" sz="2400">
                <a:latin typeface="Times New Roman"/>
              </a:endParaRPr>
            </a:p>
          </p:txBody>
        </p:sp>
        <p:sp>
          <p:nvSpPr>
            <p:cNvPr id="16420" name="Text Box 10"/>
            <p:cNvSpPr txBox="1">
              <a:spLocks noChangeArrowheads="1"/>
            </p:cNvSpPr>
            <p:nvPr/>
          </p:nvSpPr>
          <p:spPr bwMode="auto">
            <a:xfrm>
              <a:off x="1344" y="1947"/>
              <a:ext cx="201"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E</a:t>
              </a:r>
              <a:endParaRPr lang="en-AU" sz="2400">
                <a:latin typeface="Times New Roman"/>
              </a:endParaRPr>
            </a:p>
          </p:txBody>
        </p:sp>
        <p:sp>
          <p:nvSpPr>
            <p:cNvPr id="16421" name="Text Box 11"/>
            <p:cNvSpPr txBox="1">
              <a:spLocks noChangeArrowheads="1"/>
            </p:cNvSpPr>
            <p:nvPr/>
          </p:nvSpPr>
          <p:spPr bwMode="auto">
            <a:xfrm>
              <a:off x="2880" y="1947"/>
              <a:ext cx="194"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F</a:t>
              </a:r>
              <a:endParaRPr lang="en-AU" sz="2400">
                <a:latin typeface="Times New Roman"/>
              </a:endParaRPr>
            </a:p>
          </p:txBody>
        </p:sp>
        <p:sp>
          <p:nvSpPr>
            <p:cNvPr id="16422" name="Text Box 12"/>
            <p:cNvSpPr txBox="1">
              <a:spLocks noChangeArrowheads="1"/>
            </p:cNvSpPr>
            <p:nvPr/>
          </p:nvSpPr>
          <p:spPr bwMode="auto">
            <a:xfrm>
              <a:off x="4272" y="1947"/>
              <a:ext cx="216"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G</a:t>
              </a:r>
              <a:endParaRPr lang="en-AU" sz="2400">
                <a:solidFill>
                  <a:schemeClr val="bg1"/>
                </a:solidFill>
                <a:latin typeface="Times New Roman"/>
              </a:endParaRPr>
            </a:p>
          </p:txBody>
        </p:sp>
      </p:grpSp>
      <p:grpSp>
        <p:nvGrpSpPr>
          <p:cNvPr id="16388" name="Group 13"/>
          <p:cNvGrpSpPr/>
          <p:nvPr/>
        </p:nvGrpSpPr>
        <p:grpSpPr bwMode="auto">
          <a:xfrm>
            <a:off x="0" y="2057400"/>
            <a:ext cx="8974138" cy="3386138"/>
            <a:chOff x="0" y="1947"/>
            <a:chExt cx="5653" cy="2133"/>
          </a:xfrm>
        </p:grpSpPr>
        <p:pic>
          <p:nvPicPr>
            <p:cNvPr id="16407" name="Picture 14" descr="cannabis_garden1"/>
            <p:cNvPicPr>
              <a:picLocks noChangeAspect="1" noChangeArrowheads="1"/>
            </p:cNvPicPr>
            <p:nvPr/>
          </p:nvPicPr>
          <p:blipFill>
            <a:blip r:embed="rId3"/>
            <a:stretch/>
          </p:blipFill>
          <p:spPr bwMode="auto">
            <a:xfrm>
              <a:off x="1478" y="2160"/>
              <a:ext cx="1401" cy="1920"/>
            </a:xfrm>
            <a:prstGeom prst="rect">
              <a:avLst/>
            </a:prstGeom>
            <a:noFill/>
            <a:ln w="9525">
              <a:noFill/>
              <a:miter lim="800000"/>
              <a:headEnd/>
              <a:tailEnd/>
            </a:ln>
          </p:spPr>
        </p:pic>
        <p:pic>
          <p:nvPicPr>
            <p:cNvPr id="16408" name="Picture 15" descr="cannabis_package2"/>
            <p:cNvPicPr>
              <a:picLocks noChangeAspect="1" noChangeArrowheads="1"/>
            </p:cNvPicPr>
            <p:nvPr/>
          </p:nvPicPr>
          <p:blipFill>
            <a:blip r:embed="rId4"/>
            <a:stretch/>
          </p:blipFill>
          <p:spPr bwMode="auto">
            <a:xfrm>
              <a:off x="4416" y="2160"/>
              <a:ext cx="1237" cy="1920"/>
            </a:xfrm>
            <a:prstGeom prst="rect">
              <a:avLst/>
            </a:prstGeom>
            <a:noFill/>
            <a:ln w="9525">
              <a:noFill/>
              <a:miter lim="800000"/>
              <a:headEnd/>
              <a:tailEnd/>
            </a:ln>
          </p:spPr>
        </p:pic>
        <p:pic>
          <p:nvPicPr>
            <p:cNvPr id="16409" name="Picture 16" descr="pureskunk"/>
            <p:cNvPicPr>
              <a:picLocks noChangeAspect="1" noChangeArrowheads="1"/>
            </p:cNvPicPr>
            <p:nvPr/>
          </p:nvPicPr>
          <p:blipFill>
            <a:blip r:embed="rId5"/>
            <a:stretch/>
          </p:blipFill>
          <p:spPr bwMode="auto">
            <a:xfrm>
              <a:off x="96" y="2160"/>
              <a:ext cx="1321" cy="1920"/>
            </a:xfrm>
            <a:prstGeom prst="rect">
              <a:avLst/>
            </a:prstGeom>
            <a:noFill/>
            <a:ln w="9525">
              <a:noFill/>
              <a:miter lim="800000"/>
              <a:headEnd/>
              <a:tailEnd/>
            </a:ln>
          </p:spPr>
        </p:pic>
        <p:pic>
          <p:nvPicPr>
            <p:cNvPr id="16410" name="Picture 17" descr="hashish8"/>
            <p:cNvPicPr>
              <a:picLocks noChangeAspect="1" noChangeArrowheads="1"/>
            </p:cNvPicPr>
            <p:nvPr/>
          </p:nvPicPr>
          <p:blipFill>
            <a:blip r:embed="rId6"/>
            <a:stretch/>
          </p:blipFill>
          <p:spPr bwMode="auto">
            <a:xfrm>
              <a:off x="2976" y="2160"/>
              <a:ext cx="1349" cy="1920"/>
            </a:xfrm>
            <a:prstGeom prst="rect">
              <a:avLst/>
            </a:prstGeom>
            <a:noFill/>
            <a:ln w="9525">
              <a:noFill/>
              <a:miter lim="800000"/>
              <a:headEnd/>
              <a:tailEnd/>
            </a:ln>
          </p:spPr>
        </p:pic>
        <p:sp>
          <p:nvSpPr>
            <p:cNvPr id="16411" name="Text Box 18"/>
            <p:cNvSpPr txBox="1">
              <a:spLocks noChangeArrowheads="1"/>
            </p:cNvSpPr>
            <p:nvPr/>
          </p:nvSpPr>
          <p:spPr bwMode="auto">
            <a:xfrm>
              <a:off x="0" y="1947"/>
              <a:ext cx="208"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D</a:t>
              </a:r>
              <a:endParaRPr lang="en-AU" sz="2400">
                <a:latin typeface="Times New Roman"/>
              </a:endParaRPr>
            </a:p>
          </p:txBody>
        </p:sp>
        <p:sp>
          <p:nvSpPr>
            <p:cNvPr id="16412" name="Text Box 19"/>
            <p:cNvSpPr txBox="1">
              <a:spLocks noChangeArrowheads="1"/>
            </p:cNvSpPr>
            <p:nvPr/>
          </p:nvSpPr>
          <p:spPr bwMode="auto">
            <a:xfrm>
              <a:off x="1344" y="1947"/>
              <a:ext cx="201"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E</a:t>
              </a:r>
              <a:endParaRPr lang="en-AU" sz="2400">
                <a:latin typeface="Times New Roman"/>
              </a:endParaRPr>
            </a:p>
          </p:txBody>
        </p:sp>
        <p:sp>
          <p:nvSpPr>
            <p:cNvPr id="16413" name="Text Box 20"/>
            <p:cNvSpPr txBox="1">
              <a:spLocks noChangeArrowheads="1"/>
            </p:cNvSpPr>
            <p:nvPr/>
          </p:nvSpPr>
          <p:spPr bwMode="auto">
            <a:xfrm>
              <a:off x="2880" y="1947"/>
              <a:ext cx="194"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F</a:t>
              </a:r>
              <a:endParaRPr lang="en-AU" sz="2400">
                <a:latin typeface="Times New Roman"/>
              </a:endParaRPr>
            </a:p>
          </p:txBody>
        </p:sp>
        <p:sp>
          <p:nvSpPr>
            <p:cNvPr id="16414" name="Text Box 21"/>
            <p:cNvSpPr txBox="1">
              <a:spLocks noChangeArrowheads="1"/>
            </p:cNvSpPr>
            <p:nvPr/>
          </p:nvSpPr>
          <p:spPr bwMode="auto">
            <a:xfrm>
              <a:off x="4272" y="1947"/>
              <a:ext cx="216"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G</a:t>
              </a:r>
              <a:endParaRPr lang="en-AU" sz="2400">
                <a:solidFill>
                  <a:schemeClr val="bg1"/>
                </a:solidFill>
                <a:latin typeface="Times New Roman"/>
              </a:endParaRPr>
            </a:p>
          </p:txBody>
        </p:sp>
      </p:grpSp>
      <p:grpSp>
        <p:nvGrpSpPr>
          <p:cNvPr id="16389" name="Group 22"/>
          <p:cNvGrpSpPr/>
          <p:nvPr/>
        </p:nvGrpSpPr>
        <p:grpSpPr bwMode="auto">
          <a:xfrm>
            <a:off x="0" y="2057400"/>
            <a:ext cx="8974138" cy="3386138"/>
            <a:chOff x="0" y="1947"/>
            <a:chExt cx="5653" cy="2133"/>
          </a:xfrm>
        </p:grpSpPr>
        <p:pic>
          <p:nvPicPr>
            <p:cNvPr id="16399" name="Picture 23" descr="cannabis_garden1"/>
            <p:cNvPicPr>
              <a:picLocks noChangeAspect="1" noChangeArrowheads="1"/>
            </p:cNvPicPr>
            <p:nvPr/>
          </p:nvPicPr>
          <p:blipFill>
            <a:blip r:embed="rId3"/>
            <a:stretch/>
          </p:blipFill>
          <p:spPr bwMode="auto">
            <a:xfrm>
              <a:off x="1478" y="2160"/>
              <a:ext cx="1401" cy="1920"/>
            </a:xfrm>
            <a:prstGeom prst="rect">
              <a:avLst/>
            </a:prstGeom>
            <a:noFill/>
            <a:ln w="9525">
              <a:noFill/>
              <a:miter lim="800000"/>
              <a:headEnd/>
              <a:tailEnd/>
            </a:ln>
          </p:spPr>
        </p:pic>
        <p:pic>
          <p:nvPicPr>
            <p:cNvPr id="16400" name="Picture 24" descr="cannabis_package2"/>
            <p:cNvPicPr>
              <a:picLocks noChangeAspect="1" noChangeArrowheads="1"/>
            </p:cNvPicPr>
            <p:nvPr/>
          </p:nvPicPr>
          <p:blipFill>
            <a:blip r:embed="rId4"/>
            <a:stretch/>
          </p:blipFill>
          <p:spPr bwMode="auto">
            <a:xfrm>
              <a:off x="4416" y="2160"/>
              <a:ext cx="1237" cy="1920"/>
            </a:xfrm>
            <a:prstGeom prst="rect">
              <a:avLst/>
            </a:prstGeom>
            <a:noFill/>
            <a:ln w="9525">
              <a:noFill/>
              <a:miter lim="800000"/>
              <a:headEnd/>
              <a:tailEnd/>
            </a:ln>
          </p:spPr>
        </p:pic>
        <p:pic>
          <p:nvPicPr>
            <p:cNvPr id="16401" name="Picture 25" descr="pureskunk"/>
            <p:cNvPicPr>
              <a:picLocks noChangeAspect="1" noChangeArrowheads="1"/>
            </p:cNvPicPr>
            <p:nvPr/>
          </p:nvPicPr>
          <p:blipFill>
            <a:blip r:embed="rId5"/>
            <a:stretch/>
          </p:blipFill>
          <p:spPr bwMode="auto">
            <a:xfrm>
              <a:off x="96" y="2160"/>
              <a:ext cx="1321" cy="1920"/>
            </a:xfrm>
            <a:prstGeom prst="rect">
              <a:avLst/>
            </a:prstGeom>
            <a:noFill/>
            <a:ln w="9525">
              <a:noFill/>
              <a:miter lim="800000"/>
              <a:headEnd/>
              <a:tailEnd/>
            </a:ln>
          </p:spPr>
        </p:pic>
        <p:pic>
          <p:nvPicPr>
            <p:cNvPr id="16402" name="Picture 26" descr="hashish8"/>
            <p:cNvPicPr>
              <a:picLocks noChangeAspect="1" noChangeArrowheads="1"/>
            </p:cNvPicPr>
            <p:nvPr/>
          </p:nvPicPr>
          <p:blipFill>
            <a:blip r:embed="rId6"/>
            <a:stretch/>
          </p:blipFill>
          <p:spPr bwMode="auto">
            <a:xfrm>
              <a:off x="2976" y="2160"/>
              <a:ext cx="1349" cy="1920"/>
            </a:xfrm>
            <a:prstGeom prst="rect">
              <a:avLst/>
            </a:prstGeom>
            <a:noFill/>
            <a:ln w="9525">
              <a:noFill/>
              <a:miter lim="800000"/>
              <a:headEnd/>
              <a:tailEnd/>
            </a:ln>
          </p:spPr>
        </p:pic>
        <p:sp>
          <p:nvSpPr>
            <p:cNvPr id="16403" name="Text Box 27"/>
            <p:cNvSpPr txBox="1">
              <a:spLocks noChangeArrowheads="1"/>
            </p:cNvSpPr>
            <p:nvPr/>
          </p:nvSpPr>
          <p:spPr bwMode="auto">
            <a:xfrm>
              <a:off x="0" y="1947"/>
              <a:ext cx="208"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D</a:t>
              </a:r>
              <a:endParaRPr lang="en-AU" sz="2400">
                <a:latin typeface="Times New Roman"/>
              </a:endParaRPr>
            </a:p>
          </p:txBody>
        </p:sp>
        <p:sp>
          <p:nvSpPr>
            <p:cNvPr id="16404" name="Text Box 28"/>
            <p:cNvSpPr txBox="1">
              <a:spLocks noChangeArrowheads="1"/>
            </p:cNvSpPr>
            <p:nvPr/>
          </p:nvSpPr>
          <p:spPr bwMode="auto">
            <a:xfrm>
              <a:off x="1344" y="1947"/>
              <a:ext cx="201"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E</a:t>
              </a:r>
              <a:endParaRPr lang="en-AU" sz="2400">
                <a:latin typeface="Times New Roman"/>
              </a:endParaRPr>
            </a:p>
          </p:txBody>
        </p:sp>
        <p:sp>
          <p:nvSpPr>
            <p:cNvPr id="16405" name="Text Box 29"/>
            <p:cNvSpPr txBox="1">
              <a:spLocks noChangeArrowheads="1"/>
            </p:cNvSpPr>
            <p:nvPr/>
          </p:nvSpPr>
          <p:spPr bwMode="auto">
            <a:xfrm>
              <a:off x="2880" y="1947"/>
              <a:ext cx="194"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F</a:t>
              </a:r>
              <a:endParaRPr lang="en-AU" sz="2400">
                <a:latin typeface="Times New Roman"/>
              </a:endParaRPr>
            </a:p>
          </p:txBody>
        </p:sp>
        <p:sp>
          <p:nvSpPr>
            <p:cNvPr id="16406" name="Text Box 30"/>
            <p:cNvSpPr txBox="1">
              <a:spLocks noChangeArrowheads="1"/>
            </p:cNvSpPr>
            <p:nvPr/>
          </p:nvSpPr>
          <p:spPr bwMode="auto">
            <a:xfrm>
              <a:off x="4272" y="1947"/>
              <a:ext cx="216"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G</a:t>
              </a:r>
              <a:endParaRPr lang="en-AU" sz="2400">
                <a:solidFill>
                  <a:schemeClr val="bg1"/>
                </a:solidFill>
                <a:latin typeface="Times New Roman"/>
              </a:endParaRPr>
            </a:p>
          </p:txBody>
        </p:sp>
      </p:grpSp>
      <p:grpSp>
        <p:nvGrpSpPr>
          <p:cNvPr id="16390" name="Group 31"/>
          <p:cNvGrpSpPr/>
          <p:nvPr/>
        </p:nvGrpSpPr>
        <p:grpSpPr bwMode="auto">
          <a:xfrm>
            <a:off x="0" y="1981200"/>
            <a:ext cx="8974138" cy="3386138"/>
            <a:chOff x="0" y="1947"/>
            <a:chExt cx="5653" cy="2133"/>
          </a:xfrm>
        </p:grpSpPr>
        <p:pic>
          <p:nvPicPr>
            <p:cNvPr id="16391" name="Picture 32" descr="cannabis_garden1"/>
            <p:cNvPicPr>
              <a:picLocks noChangeAspect="1" noChangeArrowheads="1"/>
            </p:cNvPicPr>
            <p:nvPr/>
          </p:nvPicPr>
          <p:blipFill>
            <a:blip r:embed="rId3"/>
            <a:stretch/>
          </p:blipFill>
          <p:spPr bwMode="auto">
            <a:xfrm>
              <a:off x="1478" y="2160"/>
              <a:ext cx="1401" cy="1920"/>
            </a:xfrm>
            <a:prstGeom prst="rect">
              <a:avLst/>
            </a:prstGeom>
            <a:noFill/>
            <a:ln w="9525">
              <a:noFill/>
              <a:miter lim="800000"/>
              <a:headEnd/>
              <a:tailEnd/>
            </a:ln>
          </p:spPr>
        </p:pic>
        <p:pic>
          <p:nvPicPr>
            <p:cNvPr id="16392" name="Picture 33" descr="cannabis_package2"/>
            <p:cNvPicPr>
              <a:picLocks noChangeAspect="1" noChangeArrowheads="1"/>
            </p:cNvPicPr>
            <p:nvPr/>
          </p:nvPicPr>
          <p:blipFill>
            <a:blip r:embed="rId4"/>
            <a:stretch/>
          </p:blipFill>
          <p:spPr bwMode="auto">
            <a:xfrm>
              <a:off x="4416" y="2160"/>
              <a:ext cx="1237" cy="1920"/>
            </a:xfrm>
            <a:prstGeom prst="rect">
              <a:avLst/>
            </a:prstGeom>
            <a:noFill/>
            <a:ln w="9525">
              <a:noFill/>
              <a:miter lim="800000"/>
              <a:headEnd/>
              <a:tailEnd/>
            </a:ln>
          </p:spPr>
        </p:pic>
        <p:pic>
          <p:nvPicPr>
            <p:cNvPr id="16393" name="Picture 34" descr="pureskunk"/>
            <p:cNvPicPr>
              <a:picLocks noChangeAspect="1" noChangeArrowheads="1"/>
            </p:cNvPicPr>
            <p:nvPr/>
          </p:nvPicPr>
          <p:blipFill>
            <a:blip r:embed="rId5"/>
            <a:stretch/>
          </p:blipFill>
          <p:spPr bwMode="auto">
            <a:xfrm>
              <a:off x="96" y="2160"/>
              <a:ext cx="1321" cy="1920"/>
            </a:xfrm>
            <a:prstGeom prst="rect">
              <a:avLst/>
            </a:prstGeom>
            <a:noFill/>
            <a:ln w="9525">
              <a:noFill/>
              <a:miter lim="800000"/>
              <a:headEnd/>
              <a:tailEnd/>
            </a:ln>
          </p:spPr>
        </p:pic>
        <p:pic>
          <p:nvPicPr>
            <p:cNvPr id="16394" name="Picture 35" descr="hashish8"/>
            <p:cNvPicPr>
              <a:picLocks noChangeAspect="1" noChangeArrowheads="1"/>
            </p:cNvPicPr>
            <p:nvPr/>
          </p:nvPicPr>
          <p:blipFill>
            <a:blip r:embed="rId6"/>
            <a:stretch/>
          </p:blipFill>
          <p:spPr bwMode="auto">
            <a:xfrm>
              <a:off x="2976" y="2160"/>
              <a:ext cx="1349" cy="1920"/>
            </a:xfrm>
            <a:prstGeom prst="rect">
              <a:avLst/>
            </a:prstGeom>
            <a:noFill/>
            <a:ln w="9525">
              <a:noFill/>
              <a:miter lim="800000"/>
              <a:headEnd/>
              <a:tailEnd/>
            </a:ln>
          </p:spPr>
        </p:pic>
        <p:sp>
          <p:nvSpPr>
            <p:cNvPr id="16395" name="Text Box 36"/>
            <p:cNvSpPr txBox="1">
              <a:spLocks noChangeArrowheads="1"/>
            </p:cNvSpPr>
            <p:nvPr/>
          </p:nvSpPr>
          <p:spPr bwMode="auto">
            <a:xfrm>
              <a:off x="0" y="1947"/>
              <a:ext cx="208"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D</a:t>
              </a:r>
              <a:endParaRPr lang="en-AU" sz="2400">
                <a:latin typeface="Times New Roman"/>
              </a:endParaRPr>
            </a:p>
          </p:txBody>
        </p:sp>
        <p:sp>
          <p:nvSpPr>
            <p:cNvPr id="16396" name="Text Box 37"/>
            <p:cNvSpPr txBox="1">
              <a:spLocks noChangeArrowheads="1"/>
            </p:cNvSpPr>
            <p:nvPr/>
          </p:nvSpPr>
          <p:spPr bwMode="auto">
            <a:xfrm>
              <a:off x="1344" y="1947"/>
              <a:ext cx="201"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E</a:t>
              </a:r>
              <a:endParaRPr lang="en-AU" sz="2400">
                <a:latin typeface="Times New Roman"/>
              </a:endParaRPr>
            </a:p>
          </p:txBody>
        </p:sp>
        <p:sp>
          <p:nvSpPr>
            <p:cNvPr id="16397" name="Text Box 38"/>
            <p:cNvSpPr txBox="1">
              <a:spLocks noChangeArrowheads="1"/>
            </p:cNvSpPr>
            <p:nvPr/>
          </p:nvSpPr>
          <p:spPr bwMode="auto">
            <a:xfrm>
              <a:off x="2880" y="1947"/>
              <a:ext cx="194"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F</a:t>
              </a:r>
              <a:endParaRPr lang="en-AU" sz="2400">
                <a:latin typeface="Times New Roman"/>
              </a:endParaRPr>
            </a:p>
          </p:txBody>
        </p:sp>
        <p:sp>
          <p:nvSpPr>
            <p:cNvPr id="16398" name="Text Box 39"/>
            <p:cNvSpPr txBox="1">
              <a:spLocks noChangeArrowheads="1"/>
            </p:cNvSpPr>
            <p:nvPr/>
          </p:nvSpPr>
          <p:spPr bwMode="auto">
            <a:xfrm>
              <a:off x="4272" y="1947"/>
              <a:ext cx="216" cy="212"/>
            </a:xfrm>
            <a:prstGeom prst="rect">
              <a:avLst/>
            </a:prstGeom>
            <a:noFill/>
            <a:ln w="9525">
              <a:noFill/>
              <a:miter lim="800000"/>
              <a:headEnd/>
              <a:tailEnd/>
            </a:ln>
          </p:spPr>
          <p:txBody>
            <a:bodyPr wrap="none">
              <a:spAutoFit/>
            </a:bodyPr>
            <a:lstStyle/>
            <a:p>
              <a:pPr>
                <a:defRPr/>
              </a:pPr>
              <a:r>
                <a:rPr lang="en-AU" sz="1600" b="1">
                  <a:solidFill>
                    <a:schemeClr val="bg1"/>
                  </a:solidFill>
                  <a:latin typeface="Arial"/>
                </a:rPr>
                <a:t>G</a:t>
              </a:r>
              <a:endParaRPr lang="en-AU" sz="2400">
                <a:solidFill>
                  <a:schemeClr val="bg1"/>
                </a:solidFill>
                <a:latin typeface="Times New Roman"/>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7410" name="Content Placeholder 3" descr="P1030344.JPG"/>
          <p:cNvPicPr>
            <a:picLocks noGrp="1" noChangeAspect="1"/>
          </p:cNvPicPr>
          <p:nvPr>
            <p:ph idx="1"/>
          </p:nvPr>
        </p:nvPicPr>
        <p:blipFill>
          <a:blip r:embed="rId3"/>
          <a:stretch/>
        </p:blipFill>
        <p:spPr bwMode="auto">
          <a:xfrm>
            <a:off x="-30162" y="0"/>
            <a:ext cx="9326563" cy="6858000"/>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6194" name="Rectangle 2"/>
          <p:cNvSpPr>
            <a:spLocks noGrp="1" noChangeArrowheads="1"/>
          </p:cNvSpPr>
          <p:nvPr>
            <p:ph type="title"/>
          </p:nvPr>
        </p:nvSpPr>
        <p:spPr bwMode="auto">
          <a:xfrm>
            <a:off x="457200" y="76200"/>
            <a:ext cx="8229600" cy="1139825"/>
          </a:xfrm>
        </p:spPr>
        <p:txBody>
          <a:bodyPr/>
          <a:lstStyle/>
          <a:p>
            <a:pPr>
              <a:defRPr/>
            </a:pPr>
            <a:r>
              <a:rPr lang="en-US"/>
              <a:t>Hoa Cô ca</a:t>
            </a:r>
            <a:endParaRPr/>
          </a:p>
        </p:txBody>
      </p:sp>
      <p:pic>
        <p:nvPicPr>
          <p:cNvPr id="18435" name="Picture 3" descr="pl03"/>
          <p:cNvPicPr>
            <a:picLocks noGrp="1" noChangeAspect="1" noChangeArrowheads="1"/>
          </p:cNvPicPr>
          <p:nvPr>
            <p:ph idx="1"/>
          </p:nvPr>
        </p:nvPicPr>
        <p:blipFill>
          <a:blip r:embed="rId3"/>
          <a:stretch/>
        </p:blipFill>
        <p:spPr bwMode="auto">
          <a:xfrm>
            <a:off x="381000" y="1219200"/>
            <a:ext cx="8305800" cy="538162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 name="Date Placeholder 1"/>
          <p:cNvSpPr>
            <a:spLocks noGrp="1"/>
          </p:cNvSpPr>
          <p:nvPr>
            <p:ph type="dt" sz="half" idx="10"/>
          </p:nvPr>
        </p:nvSpPr>
        <p:spPr bwMode="auto"/>
        <p:txBody>
          <a:bodyPr/>
          <a:lstStyle/>
          <a:p>
            <a:pPr>
              <a:defRPr/>
            </a:pPr>
            <a:fld id="{3BB7D46E-3CAB-4A41-9EED-9AFDBCF8A0C3}" type="datetime10">
              <a:rPr lang="en-US"/>
              <a:t>09:05</a:t>
            </a:fld>
            <a:endParaRPr lang="en-US"/>
          </a:p>
        </p:txBody>
      </p:sp>
      <p:sp>
        <p:nvSpPr>
          <p:cNvPr id="12" name="Slide Number Placeholder 3"/>
          <p:cNvSpPr>
            <a:spLocks noGrp="1"/>
          </p:cNvSpPr>
          <p:nvPr>
            <p:ph type="sldNum" sz="quarter" idx="12"/>
          </p:nvPr>
        </p:nvSpPr>
        <p:spPr bwMode="auto"/>
        <p:txBody>
          <a:bodyPr/>
          <a:lstStyle/>
          <a:p>
            <a:pPr>
              <a:defRPr/>
            </a:pPr>
            <a:fld id="{90CA7784-1151-45DE-9B89-23DAA8B3B110}" type="slidenum">
              <a:rPr lang="en-US"/>
              <a:t>6</a:t>
            </a:fld>
            <a:endParaRPr lang="en-US"/>
          </a:p>
        </p:txBody>
      </p:sp>
      <p:pic>
        <p:nvPicPr>
          <p:cNvPr id="8197" name="Picture 3" descr="VN_ASIAN"/>
          <p:cNvPicPr>
            <a:picLocks noGrp="1" noChangeAspect="1" noChangeArrowheads="1"/>
          </p:cNvPicPr>
          <p:nvPr>
            <p:ph type="ctrTitle" idx="4294967295"/>
          </p:nvPr>
        </p:nvPicPr>
        <p:blipFill>
          <a:blip r:embed="rId3"/>
          <a:stretch/>
        </p:blipFill>
        <p:spPr bwMode="auto">
          <a:xfrm>
            <a:off x="0" y="-457200"/>
            <a:ext cx="9144000" cy="7315200"/>
          </a:xfrm>
          <a:prstGeom prst="rect">
            <a:avLst/>
          </a:prstGeom>
          <a:noFill/>
        </p:spPr>
      </p:pic>
      <p:sp>
        <p:nvSpPr>
          <p:cNvPr id="386052" name="AutoShape 4"/>
          <p:cNvSpPr>
            <a:spLocks noChangeArrowheads="1"/>
          </p:cNvSpPr>
          <p:nvPr/>
        </p:nvSpPr>
        <p:spPr bwMode="auto">
          <a:xfrm>
            <a:off x="1524000" y="1066800"/>
            <a:ext cx="1447800" cy="1143000"/>
          </a:xfrm>
          <a:prstGeom prst="irregularSeal1">
            <a:avLst/>
          </a:prstGeom>
          <a:solidFill>
            <a:srgbClr val="FF0000"/>
          </a:solidFill>
          <a:ln w="9525">
            <a:solidFill>
              <a:srgbClr val="FF0000"/>
            </a:solidFill>
            <a:miter lim="800000"/>
            <a:headEnd/>
            <a:tailEnd/>
          </a:ln>
        </p:spPr>
        <p:txBody>
          <a:bodyPr wrap="none" anchor="ctr"/>
          <a:lstStyle/>
          <a:p>
            <a:pPr>
              <a:defRPr/>
            </a:pPr>
            <a:endParaRPr lang="en-US"/>
          </a:p>
        </p:txBody>
      </p:sp>
      <p:sp>
        <p:nvSpPr>
          <p:cNvPr id="386053" name="Freeform 5"/>
          <p:cNvSpPr/>
          <p:nvPr/>
        </p:nvSpPr>
        <p:spPr bwMode="auto">
          <a:xfrm>
            <a:off x="3509963" y="577849"/>
            <a:ext cx="2557461" cy="3482975"/>
          </a:xfrm>
          <a:custGeom>
            <a:avLst/>
            <a:gdLst>
              <a:gd name="T0" fmla="*/ 0 w 1611"/>
              <a:gd name="T1" fmla="*/ 0 h 2194"/>
              <a:gd name="T2" fmla="*/ 2147483647 w 1611"/>
              <a:gd name="T3" fmla="*/ 2147483647 h 2194"/>
              <a:gd name="T4" fmla="*/ 2147483647 w 1611"/>
              <a:gd name="T5" fmla="*/ 2147483647 h 2194"/>
              <a:gd name="T6" fmla="*/ 2147483647 w 1611"/>
              <a:gd name="T7" fmla="*/ 2147483647 h 2194"/>
              <a:gd name="T8" fmla="*/ 2147483647 w 1611"/>
              <a:gd name="T9" fmla="*/ 2147483647 h 2194"/>
              <a:gd name="T10" fmla="*/ 2147483647 w 1611"/>
              <a:gd name="T11" fmla="*/ 2147483647 h 2194"/>
              <a:gd name="T12" fmla="*/ 2147483647 w 1611"/>
              <a:gd name="T13" fmla="*/ 2147483647 h 2194"/>
              <a:gd name="T14" fmla="*/ 2147483647 w 1611"/>
              <a:gd name="T15" fmla="*/ 2147483647 h 2194"/>
              <a:gd name="T16" fmla="*/ 2147483647 w 1611"/>
              <a:gd name="T17" fmla="*/ 2147483647 h 2194"/>
              <a:gd name="T18" fmla="*/ 2147483647 w 1611"/>
              <a:gd name="T19" fmla="*/ 2147483647 h 2194"/>
              <a:gd name="T20" fmla="*/ 2147483647 w 1611"/>
              <a:gd name="T21" fmla="*/ 2147483647 h 2194"/>
              <a:gd name="T22" fmla="*/ 2147483647 w 1611"/>
              <a:gd name="T23" fmla="*/ 2147483647 h 2194"/>
              <a:gd name="T24" fmla="*/ 2147483647 w 1611"/>
              <a:gd name="T25" fmla="*/ 2147483647 h 2194"/>
              <a:gd name="T26" fmla="*/ 2147483647 w 1611"/>
              <a:gd name="T27" fmla="*/ 2147483647 h 2194"/>
              <a:gd name="T28" fmla="*/ 2147483647 w 1611"/>
              <a:gd name="T29" fmla="*/ 2147483647 h 2194"/>
              <a:gd name="T30" fmla="*/ 2147483647 w 1611"/>
              <a:gd name="T31" fmla="*/ 2147483647 h 2194"/>
              <a:gd name="T32" fmla="*/ 2147483647 w 1611"/>
              <a:gd name="T33" fmla="*/ 2147483647 h 2194"/>
              <a:gd name="T34" fmla="*/ 2147483647 w 1611"/>
              <a:gd name="T35" fmla="*/ 2147483647 h 2194"/>
              <a:gd name="T36" fmla="*/ 2147483647 w 1611"/>
              <a:gd name="T37" fmla="*/ 2147483647 h 2194"/>
              <a:gd name="T38" fmla="*/ 2147483647 w 1611"/>
              <a:gd name="T39" fmla="*/ 2147483647 h 2194"/>
              <a:gd name="T40" fmla="*/ 2147483647 w 1611"/>
              <a:gd name="T41" fmla="*/ 2147483647 h 2194"/>
              <a:gd name="T42" fmla="*/ 2147483647 w 1611"/>
              <a:gd name="T43" fmla="*/ 2147483647 h 2194"/>
              <a:gd name="T44" fmla="*/ 2147483647 w 1611"/>
              <a:gd name="T45" fmla="*/ 2147483647 h 2194"/>
              <a:gd name="T46" fmla="*/ 2147483647 w 1611"/>
              <a:gd name="T47" fmla="*/ 2147483647 h 2194"/>
              <a:gd name="T48" fmla="*/ 2147483647 w 1611"/>
              <a:gd name="T49" fmla="*/ 2147483647 h 2194"/>
              <a:gd name="T50" fmla="*/ 2147483647 w 1611"/>
              <a:gd name="T51" fmla="*/ 2147483647 h 2194"/>
              <a:gd name="T52" fmla="*/ 2147483647 w 1611"/>
              <a:gd name="T53" fmla="*/ 2147483647 h 2194"/>
              <a:gd name="T54" fmla="*/ 2147483647 w 1611"/>
              <a:gd name="T55" fmla="*/ 2147483647 h 2194"/>
              <a:gd name="T56" fmla="*/ 2147483647 w 1611"/>
              <a:gd name="T57" fmla="*/ 2147483647 h 2194"/>
              <a:gd name="T58" fmla="*/ 2147483647 w 1611"/>
              <a:gd name="T59" fmla="*/ 2147483647 h 2194"/>
              <a:gd name="T60" fmla="*/ 2147483647 w 1611"/>
              <a:gd name="T61" fmla="*/ 2147483647 h 2194"/>
              <a:gd name="T62" fmla="*/ 2147483647 w 1611"/>
              <a:gd name="T63" fmla="*/ 2147483647 h 2194"/>
              <a:gd name="T64" fmla="*/ 2147483647 w 1611"/>
              <a:gd name="T65" fmla="*/ 2147483647 h 2194"/>
              <a:gd name="T66" fmla="*/ 2147483647 w 1611"/>
              <a:gd name="T67" fmla="*/ 2147483647 h 2194"/>
              <a:gd name="T68" fmla="*/ 2147483647 w 1611"/>
              <a:gd name="T69" fmla="*/ 2147483647 h 2194"/>
              <a:gd name="T70" fmla="*/ 2147483647 w 1611"/>
              <a:gd name="T71" fmla="*/ 2147483647 h 2194"/>
              <a:gd name="T72" fmla="*/ 2147483647 w 1611"/>
              <a:gd name="T73" fmla="*/ 2147483647 h 2194"/>
              <a:gd name="T74" fmla="*/ 2147483647 w 1611"/>
              <a:gd name="T75" fmla="*/ 2147483647 h 2194"/>
              <a:gd name="T76" fmla="*/ 2147483647 w 1611"/>
              <a:gd name="T77" fmla="*/ 2147483647 h 2194"/>
              <a:gd name="T78" fmla="*/ 2147483647 w 1611"/>
              <a:gd name="T79" fmla="*/ 2147483647 h 2194"/>
              <a:gd name="T80" fmla="*/ 2147483647 w 1611"/>
              <a:gd name="T81" fmla="*/ 2147483647 h 2194"/>
              <a:gd name="T82" fmla="*/ 2147483647 w 1611"/>
              <a:gd name="T83" fmla="*/ 2147483647 h 2194"/>
              <a:gd name="T84" fmla="*/ 2147483647 w 1611"/>
              <a:gd name="T85" fmla="*/ 2147483647 h 2194"/>
              <a:gd name="T86" fmla="*/ 2147483647 w 1611"/>
              <a:gd name="T87" fmla="*/ 2147483647 h 2194"/>
              <a:gd name="T88" fmla="*/ 2147483647 w 1611"/>
              <a:gd name="T89" fmla="*/ 2147483647 h 2194"/>
              <a:gd name="T90" fmla="*/ 2147483647 w 1611"/>
              <a:gd name="T91" fmla="*/ 2147483647 h 2194"/>
              <a:gd name="T92" fmla="*/ 2147483647 w 1611"/>
              <a:gd name="T93" fmla="*/ 2147483647 h 2194"/>
              <a:gd name="T94" fmla="*/ 2147483647 w 1611"/>
              <a:gd name="T95" fmla="*/ 2147483647 h 2194"/>
              <a:gd name="T96" fmla="*/ 2147483647 w 1611"/>
              <a:gd name="T97" fmla="*/ 2147483647 h 2194"/>
              <a:gd name="T98" fmla="*/ 2147483647 w 1611"/>
              <a:gd name="T99" fmla="*/ 2147483647 h 2194"/>
              <a:gd name="T100" fmla="*/ 2147483647 w 1611"/>
              <a:gd name="T101" fmla="*/ 2147483647 h 2194"/>
              <a:gd name="T102" fmla="*/ 2147483647 w 1611"/>
              <a:gd name="T103" fmla="*/ 2147483647 h 2194"/>
              <a:gd name="T104" fmla="*/ 2147483647 w 1611"/>
              <a:gd name="T105" fmla="*/ 2147483647 h 2194"/>
              <a:gd name="T106" fmla="*/ 2147483647 w 1611"/>
              <a:gd name="T107" fmla="*/ 2147483647 h 2194"/>
              <a:gd name="T108" fmla="*/ 2147483647 w 1611"/>
              <a:gd name="T109" fmla="*/ 2147483647 h 2194"/>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611"/>
              <a:gd name="T166" fmla="*/ 0 h 2194"/>
              <a:gd name="T167" fmla="*/ 1611 w 1611"/>
              <a:gd name="T168" fmla="*/ 2194 h 2194"/>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611" h="2194" extrusionOk="0">
                <a:moveTo>
                  <a:pt x="0" y="0"/>
                </a:moveTo>
                <a:cubicBezTo>
                  <a:pt x="3" y="14"/>
                  <a:pt x="1" y="30"/>
                  <a:pt x="8" y="43"/>
                </a:cubicBezTo>
                <a:cubicBezTo>
                  <a:pt x="13" y="54"/>
                  <a:pt x="29" y="57"/>
                  <a:pt x="34" y="68"/>
                </a:cubicBezTo>
                <a:cubicBezTo>
                  <a:pt x="41" y="84"/>
                  <a:pt x="32" y="105"/>
                  <a:pt x="42" y="119"/>
                </a:cubicBezTo>
                <a:cubicBezTo>
                  <a:pt x="48" y="128"/>
                  <a:pt x="124" y="176"/>
                  <a:pt x="144" y="195"/>
                </a:cubicBezTo>
                <a:cubicBezTo>
                  <a:pt x="147" y="206"/>
                  <a:pt x="142" y="224"/>
                  <a:pt x="152" y="229"/>
                </a:cubicBezTo>
                <a:cubicBezTo>
                  <a:pt x="172" y="239"/>
                  <a:pt x="205" y="214"/>
                  <a:pt x="220" y="204"/>
                </a:cubicBezTo>
                <a:cubicBezTo>
                  <a:pt x="228" y="207"/>
                  <a:pt x="243" y="204"/>
                  <a:pt x="245" y="212"/>
                </a:cubicBezTo>
                <a:cubicBezTo>
                  <a:pt x="248" y="222"/>
                  <a:pt x="233" y="228"/>
                  <a:pt x="229" y="237"/>
                </a:cubicBezTo>
                <a:cubicBezTo>
                  <a:pt x="190" y="326"/>
                  <a:pt x="232" y="257"/>
                  <a:pt x="195" y="314"/>
                </a:cubicBezTo>
                <a:cubicBezTo>
                  <a:pt x="206" y="349"/>
                  <a:pt x="215" y="368"/>
                  <a:pt x="237" y="398"/>
                </a:cubicBezTo>
                <a:cubicBezTo>
                  <a:pt x="255" y="458"/>
                  <a:pt x="325" y="474"/>
                  <a:pt x="381" y="483"/>
                </a:cubicBezTo>
                <a:cubicBezTo>
                  <a:pt x="420" y="497"/>
                  <a:pt x="426" y="504"/>
                  <a:pt x="483" y="483"/>
                </a:cubicBezTo>
                <a:cubicBezTo>
                  <a:pt x="492" y="480"/>
                  <a:pt x="492" y="464"/>
                  <a:pt x="500" y="458"/>
                </a:cubicBezTo>
                <a:cubicBezTo>
                  <a:pt x="507" y="452"/>
                  <a:pt x="517" y="452"/>
                  <a:pt x="525" y="449"/>
                </a:cubicBezTo>
                <a:cubicBezTo>
                  <a:pt x="653" y="460"/>
                  <a:pt x="596" y="457"/>
                  <a:pt x="677" y="483"/>
                </a:cubicBezTo>
                <a:cubicBezTo>
                  <a:pt x="706" y="502"/>
                  <a:pt x="734" y="506"/>
                  <a:pt x="762" y="525"/>
                </a:cubicBezTo>
                <a:cubicBezTo>
                  <a:pt x="737" y="528"/>
                  <a:pt x="711" y="528"/>
                  <a:pt x="686" y="534"/>
                </a:cubicBezTo>
                <a:cubicBezTo>
                  <a:pt x="676" y="537"/>
                  <a:pt x="659" y="541"/>
                  <a:pt x="661" y="551"/>
                </a:cubicBezTo>
                <a:cubicBezTo>
                  <a:pt x="664" y="563"/>
                  <a:pt x="683" y="563"/>
                  <a:pt x="694" y="568"/>
                </a:cubicBezTo>
                <a:cubicBezTo>
                  <a:pt x="718" y="578"/>
                  <a:pt x="746" y="585"/>
                  <a:pt x="771" y="593"/>
                </a:cubicBezTo>
                <a:cubicBezTo>
                  <a:pt x="782" y="610"/>
                  <a:pt x="794" y="627"/>
                  <a:pt x="805" y="644"/>
                </a:cubicBezTo>
                <a:cubicBezTo>
                  <a:pt x="825" y="674"/>
                  <a:pt x="771" y="717"/>
                  <a:pt x="754" y="729"/>
                </a:cubicBezTo>
                <a:cubicBezTo>
                  <a:pt x="709" y="796"/>
                  <a:pt x="765" y="726"/>
                  <a:pt x="610" y="763"/>
                </a:cubicBezTo>
                <a:cubicBezTo>
                  <a:pt x="600" y="765"/>
                  <a:pt x="600" y="780"/>
                  <a:pt x="593" y="788"/>
                </a:cubicBezTo>
                <a:cubicBezTo>
                  <a:pt x="585" y="797"/>
                  <a:pt x="576" y="805"/>
                  <a:pt x="567" y="813"/>
                </a:cubicBezTo>
                <a:cubicBezTo>
                  <a:pt x="557" y="846"/>
                  <a:pt x="535" y="857"/>
                  <a:pt x="525" y="890"/>
                </a:cubicBezTo>
                <a:cubicBezTo>
                  <a:pt x="559" y="901"/>
                  <a:pt x="592" y="908"/>
                  <a:pt x="627" y="915"/>
                </a:cubicBezTo>
                <a:cubicBezTo>
                  <a:pt x="657" y="945"/>
                  <a:pt x="693" y="967"/>
                  <a:pt x="728" y="991"/>
                </a:cubicBezTo>
                <a:cubicBezTo>
                  <a:pt x="738" y="998"/>
                  <a:pt x="743" y="1011"/>
                  <a:pt x="754" y="1017"/>
                </a:cubicBezTo>
                <a:cubicBezTo>
                  <a:pt x="764" y="1023"/>
                  <a:pt x="777" y="1022"/>
                  <a:pt x="788" y="1025"/>
                </a:cubicBezTo>
                <a:cubicBezTo>
                  <a:pt x="799" y="1031"/>
                  <a:pt x="810" y="1037"/>
                  <a:pt x="821" y="1042"/>
                </a:cubicBezTo>
                <a:cubicBezTo>
                  <a:pt x="829" y="1046"/>
                  <a:pt x="843" y="1043"/>
                  <a:pt x="847" y="1051"/>
                </a:cubicBezTo>
                <a:cubicBezTo>
                  <a:pt x="856" y="1069"/>
                  <a:pt x="846" y="1093"/>
                  <a:pt x="855" y="1110"/>
                </a:cubicBezTo>
                <a:cubicBezTo>
                  <a:pt x="866" y="1131"/>
                  <a:pt x="906" y="1161"/>
                  <a:pt x="906" y="1161"/>
                </a:cubicBezTo>
                <a:cubicBezTo>
                  <a:pt x="924" y="1210"/>
                  <a:pt x="976" y="1230"/>
                  <a:pt x="1008" y="1271"/>
                </a:cubicBezTo>
                <a:cubicBezTo>
                  <a:pt x="1021" y="1287"/>
                  <a:pt x="1042" y="1322"/>
                  <a:pt x="1042" y="1322"/>
                </a:cubicBezTo>
                <a:cubicBezTo>
                  <a:pt x="1054" y="1360"/>
                  <a:pt x="1072" y="1363"/>
                  <a:pt x="1109" y="1372"/>
                </a:cubicBezTo>
                <a:cubicBezTo>
                  <a:pt x="1133" y="1408"/>
                  <a:pt x="1139" y="1440"/>
                  <a:pt x="1177" y="1466"/>
                </a:cubicBezTo>
                <a:cubicBezTo>
                  <a:pt x="1219" y="1528"/>
                  <a:pt x="1162" y="1456"/>
                  <a:pt x="1228" y="1500"/>
                </a:cubicBezTo>
                <a:cubicBezTo>
                  <a:pt x="1301" y="1549"/>
                  <a:pt x="1191" y="1508"/>
                  <a:pt x="1270" y="1533"/>
                </a:cubicBezTo>
                <a:cubicBezTo>
                  <a:pt x="1291" y="1593"/>
                  <a:pt x="1270" y="1528"/>
                  <a:pt x="1296" y="1644"/>
                </a:cubicBezTo>
                <a:cubicBezTo>
                  <a:pt x="1296" y="1645"/>
                  <a:pt x="1312" y="1694"/>
                  <a:pt x="1313" y="1694"/>
                </a:cubicBezTo>
                <a:cubicBezTo>
                  <a:pt x="1343" y="1704"/>
                  <a:pt x="1375" y="1700"/>
                  <a:pt x="1406" y="1703"/>
                </a:cubicBezTo>
                <a:cubicBezTo>
                  <a:pt x="1414" y="1709"/>
                  <a:pt x="1422" y="1716"/>
                  <a:pt x="1431" y="1720"/>
                </a:cubicBezTo>
                <a:cubicBezTo>
                  <a:pt x="1439" y="1724"/>
                  <a:pt x="1449" y="1724"/>
                  <a:pt x="1457" y="1728"/>
                </a:cubicBezTo>
                <a:cubicBezTo>
                  <a:pt x="1475" y="1738"/>
                  <a:pt x="1508" y="1762"/>
                  <a:pt x="1508" y="1762"/>
                </a:cubicBezTo>
                <a:cubicBezTo>
                  <a:pt x="1505" y="1773"/>
                  <a:pt x="1507" y="1787"/>
                  <a:pt x="1499" y="1796"/>
                </a:cubicBezTo>
                <a:cubicBezTo>
                  <a:pt x="1485" y="1811"/>
                  <a:pt x="1448" y="1830"/>
                  <a:pt x="1448" y="1830"/>
                </a:cubicBezTo>
                <a:cubicBezTo>
                  <a:pt x="1459" y="1871"/>
                  <a:pt x="1468" y="1877"/>
                  <a:pt x="1508" y="1889"/>
                </a:cubicBezTo>
                <a:cubicBezTo>
                  <a:pt x="1528" y="1919"/>
                  <a:pt x="1541" y="1929"/>
                  <a:pt x="1575" y="1940"/>
                </a:cubicBezTo>
                <a:cubicBezTo>
                  <a:pt x="1587" y="1995"/>
                  <a:pt x="1611" y="2015"/>
                  <a:pt x="1558" y="2050"/>
                </a:cubicBezTo>
                <a:cubicBezTo>
                  <a:pt x="1552" y="2059"/>
                  <a:pt x="1541" y="2066"/>
                  <a:pt x="1541" y="2076"/>
                </a:cubicBezTo>
                <a:cubicBezTo>
                  <a:pt x="1541" y="2086"/>
                  <a:pt x="1557" y="2091"/>
                  <a:pt x="1558" y="2101"/>
                </a:cubicBezTo>
                <a:cubicBezTo>
                  <a:pt x="1564" y="2177"/>
                  <a:pt x="1569" y="2169"/>
                  <a:pt x="1541" y="2194"/>
                </a:cubicBezTo>
              </a:path>
            </a:pathLst>
          </a:custGeom>
          <a:noFill/>
          <a:ln w="88900">
            <a:solidFill>
              <a:srgbClr val="FF0000"/>
            </a:solidFill>
            <a:round/>
            <a:headEnd/>
            <a:tailEnd/>
          </a:ln>
        </p:spPr>
        <p:txBody>
          <a:bodyPr/>
          <a:lstStyle/>
          <a:p>
            <a:pPr>
              <a:defRPr/>
            </a:pPr>
            <a:endParaRPr lang="en-US"/>
          </a:p>
        </p:txBody>
      </p:sp>
      <p:sp>
        <p:nvSpPr>
          <p:cNvPr id="386054" name="Line 6"/>
          <p:cNvSpPr>
            <a:spLocks noChangeShapeType="1"/>
          </p:cNvSpPr>
          <p:nvPr/>
        </p:nvSpPr>
        <p:spPr bwMode="auto">
          <a:xfrm flipV="1">
            <a:off x="2819400" y="1371600"/>
            <a:ext cx="838200" cy="304800"/>
          </a:xfrm>
          <a:prstGeom prst="line">
            <a:avLst/>
          </a:prstGeom>
          <a:noFill/>
          <a:ln w="63500">
            <a:solidFill>
              <a:srgbClr val="FF0000"/>
            </a:solidFill>
            <a:round/>
            <a:headEnd/>
            <a:tailEnd type="triangle" w="med" len="med"/>
          </a:ln>
        </p:spPr>
        <p:txBody>
          <a:bodyPr/>
          <a:lstStyle/>
          <a:p>
            <a:pPr>
              <a:defRPr/>
            </a:pPr>
            <a:endParaRPr lang="en-US"/>
          </a:p>
        </p:txBody>
      </p:sp>
      <p:pic>
        <p:nvPicPr>
          <p:cNvPr id="386055" name="Picture 7" descr="hinh1"/>
          <p:cNvPicPr>
            <a:picLocks noChangeAspect="1" noChangeArrowheads="1" noCrop="1"/>
          </p:cNvPicPr>
          <p:nvPr/>
        </p:nvPicPr>
        <p:blipFill>
          <a:blip r:embed="rId4"/>
          <a:stretch/>
        </p:blipFill>
        <p:spPr bwMode="auto">
          <a:xfrm>
            <a:off x="4648200" y="2057400"/>
            <a:ext cx="1012825" cy="1112838"/>
          </a:xfrm>
          <a:prstGeom prst="rect">
            <a:avLst/>
          </a:prstGeom>
          <a:noFill/>
          <a:ln w="9525">
            <a:noFill/>
            <a:miter lim="800000"/>
            <a:headEnd/>
            <a:tailEnd/>
          </a:ln>
        </p:spPr>
      </p:pic>
      <p:pic>
        <p:nvPicPr>
          <p:cNvPr id="386056" name="Picture 8" descr="hinh1"/>
          <p:cNvPicPr>
            <a:picLocks noChangeAspect="1" noChangeArrowheads="1" noCrop="1"/>
          </p:cNvPicPr>
          <p:nvPr/>
        </p:nvPicPr>
        <p:blipFill>
          <a:blip r:embed="rId4"/>
          <a:stretch/>
        </p:blipFill>
        <p:spPr bwMode="auto">
          <a:xfrm>
            <a:off x="4038600" y="1143000"/>
            <a:ext cx="1012825" cy="1112838"/>
          </a:xfrm>
          <a:prstGeom prst="rect">
            <a:avLst/>
          </a:prstGeom>
          <a:noFill/>
          <a:ln w="9525">
            <a:noFill/>
            <a:miter lim="800000"/>
            <a:headEnd/>
            <a:tailEnd/>
          </a:ln>
        </p:spPr>
      </p:pic>
      <p:pic>
        <p:nvPicPr>
          <p:cNvPr id="386057" name="Picture 9" descr="hinh1"/>
          <p:cNvPicPr>
            <a:picLocks noChangeAspect="1" noChangeArrowheads="1" noCrop="1"/>
          </p:cNvPicPr>
          <p:nvPr/>
        </p:nvPicPr>
        <p:blipFill>
          <a:blip r:embed="rId4"/>
          <a:stretch/>
        </p:blipFill>
        <p:spPr bwMode="auto">
          <a:xfrm>
            <a:off x="3429000" y="381000"/>
            <a:ext cx="1012825" cy="1112838"/>
          </a:xfrm>
          <a:prstGeom prst="rect">
            <a:avLst/>
          </a:prstGeom>
          <a:noFill/>
          <a:ln w="9525">
            <a:noFill/>
            <a:miter lim="800000"/>
            <a:headEnd/>
            <a:tailEnd/>
          </a:ln>
        </p:spPr>
      </p:pic>
      <p:sp>
        <p:nvSpPr>
          <p:cNvPr id="8204" name="Text Box 10"/>
          <p:cNvSpPr txBox="1">
            <a:spLocks noChangeArrowheads="1"/>
          </p:cNvSpPr>
          <p:nvPr/>
        </p:nvSpPr>
        <p:spPr bwMode="auto">
          <a:xfrm>
            <a:off x="76200" y="3541713"/>
            <a:ext cx="396875" cy="366712"/>
          </a:xfrm>
          <a:prstGeom prst="rect">
            <a:avLst/>
          </a:prstGeom>
          <a:noFill/>
          <a:ln w="9525">
            <a:noFill/>
            <a:miter lim="800000"/>
            <a:headEnd/>
            <a:tailEnd/>
          </a:ln>
        </p:spPr>
        <p:txBody>
          <a:bodyPr>
            <a:spAutoFit/>
          </a:bodyPr>
          <a:lstStyle/>
          <a:p>
            <a:pPr>
              <a:defRPr/>
            </a:pP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fade/>
      </p:transition>
    </mc:Choice>
    <mc:Fallback xmlns:w="http://schemas.openxmlformats.org/wordprocessingml/2006/main" xmlns:m="http://schemas.openxmlformats.org/officeDocument/2006/math" xmlns="">
      <p:transition spd="slow" advClick="1">
        <p:fade thruBlk="0"/>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6052"/>
                                        </p:tgtEl>
                                        <p:attrNameLst>
                                          <p:attrName>style.visibility</p:attrName>
                                        </p:attrNameLst>
                                      </p:cBhvr>
                                      <p:to>
                                        <p:strVal val="visible"/>
                                      </p:to>
                                    </p:set>
                                    <p:animEffect transition="in" filter="randombar(horizontal)">
                                      <p:cBhvr>
                                        <p:cTn id="7" dur="1000"/>
                                        <p:tgtEl>
                                          <p:spTgt spid="386052"/>
                                        </p:tgtEl>
                                      </p:cBhvr>
                                    </p:animEffect>
                                  </p:childTnLst>
                                </p:cTn>
                              </p:par>
                            </p:childTnLst>
                          </p:cTn>
                        </p:par>
                        <p:par>
                          <p:cTn id="8" fill="hold" nodeType="afterGroup">
                            <p:stCondLst>
                              <p:cond delay="1000"/>
                            </p:stCondLst>
                            <p:childTnLst>
                              <p:par>
                                <p:cTn id="9" presetID="14" presetClass="entr" presetSubtype="10" fill="hold" grpId="1" nodeType="afterEffect">
                                  <p:stCondLst>
                                    <p:cond delay="0"/>
                                  </p:stCondLst>
                                  <p:childTnLst>
                                    <p:set>
                                      <p:cBhvr>
                                        <p:cTn id="10" dur="1" fill="hold">
                                          <p:stCondLst>
                                            <p:cond delay="0"/>
                                          </p:stCondLst>
                                        </p:cTn>
                                        <p:tgtEl>
                                          <p:spTgt spid="386052"/>
                                        </p:tgtEl>
                                        <p:attrNameLst>
                                          <p:attrName>style.visibility</p:attrName>
                                        </p:attrNameLst>
                                      </p:cBhvr>
                                      <p:to>
                                        <p:strVal val="visible"/>
                                      </p:to>
                                    </p:set>
                                    <p:animEffect transition="in" filter="randombar(horizontal)">
                                      <p:cBhvr>
                                        <p:cTn id="11" dur="500"/>
                                        <p:tgtEl>
                                          <p:spTgt spid="386052"/>
                                        </p:tgtEl>
                                      </p:cBhvr>
                                    </p:animEffect>
                                  </p:childTnLst>
                                </p:cTn>
                              </p:par>
                            </p:childTnLst>
                          </p:cTn>
                        </p:par>
                        <p:par>
                          <p:cTn id="12" fill="hold" nodeType="afterGroup">
                            <p:stCondLst>
                              <p:cond delay="1500"/>
                            </p:stCondLst>
                            <p:childTnLst>
                              <p:par>
                                <p:cTn id="13" presetID="14" presetClass="entr" presetSubtype="10" fill="hold" grpId="2" nodeType="afterEffect">
                                  <p:stCondLst>
                                    <p:cond delay="0"/>
                                  </p:stCondLst>
                                  <p:childTnLst>
                                    <p:set>
                                      <p:cBhvr>
                                        <p:cTn id="14" dur="1" fill="hold">
                                          <p:stCondLst>
                                            <p:cond delay="0"/>
                                          </p:stCondLst>
                                        </p:cTn>
                                        <p:tgtEl>
                                          <p:spTgt spid="386052"/>
                                        </p:tgtEl>
                                        <p:attrNameLst>
                                          <p:attrName>style.visibility</p:attrName>
                                        </p:attrNameLst>
                                      </p:cBhvr>
                                      <p:to>
                                        <p:strVal val="visible"/>
                                      </p:to>
                                    </p:set>
                                    <p:animEffect transition="in" filter="randombar(horizontal)">
                                      <p:cBhvr>
                                        <p:cTn id="15" dur="500"/>
                                        <p:tgtEl>
                                          <p:spTgt spid="386052"/>
                                        </p:tgtEl>
                                      </p:cBhvr>
                                    </p:animEffect>
                                  </p:childTnLst>
                                </p:cTn>
                              </p:par>
                            </p:childTnLst>
                          </p:cTn>
                        </p:par>
                        <p:par>
                          <p:cTn id="16" fill="hold" nodeType="afterGroup">
                            <p:stCondLst>
                              <p:cond delay="2000"/>
                            </p:stCondLst>
                            <p:childTnLst>
                              <p:par>
                                <p:cTn id="17" presetID="14" presetClass="entr" presetSubtype="10" fill="hold" grpId="3" nodeType="afterEffect">
                                  <p:stCondLst>
                                    <p:cond delay="0"/>
                                  </p:stCondLst>
                                  <p:childTnLst>
                                    <p:set>
                                      <p:cBhvr>
                                        <p:cTn id="18" dur="1" fill="hold">
                                          <p:stCondLst>
                                            <p:cond delay="0"/>
                                          </p:stCondLst>
                                        </p:cTn>
                                        <p:tgtEl>
                                          <p:spTgt spid="386052"/>
                                        </p:tgtEl>
                                        <p:attrNameLst>
                                          <p:attrName>style.visibility</p:attrName>
                                        </p:attrNameLst>
                                      </p:cBhvr>
                                      <p:to>
                                        <p:strVal val="visible"/>
                                      </p:to>
                                    </p:set>
                                    <p:animEffect transition="in" filter="randombar(horizontal)">
                                      <p:cBhvr>
                                        <p:cTn id="19" dur="500"/>
                                        <p:tgtEl>
                                          <p:spTgt spid="386052"/>
                                        </p:tgtEl>
                                      </p:cBhvr>
                                    </p:animEffect>
                                  </p:childTnLst>
                                </p:cTn>
                              </p:par>
                            </p:childTnLst>
                          </p:cTn>
                        </p:par>
                        <p:par>
                          <p:cTn id="20" fill="hold" nodeType="afterGroup">
                            <p:stCondLst>
                              <p:cond delay="2500"/>
                            </p:stCondLst>
                            <p:childTnLst>
                              <p:par>
                                <p:cTn id="21" presetID="14" presetClass="entr" presetSubtype="10" fill="hold" grpId="4" nodeType="afterEffect">
                                  <p:stCondLst>
                                    <p:cond delay="0"/>
                                  </p:stCondLst>
                                  <p:childTnLst>
                                    <p:set>
                                      <p:cBhvr>
                                        <p:cTn id="22" dur="1" fill="hold">
                                          <p:stCondLst>
                                            <p:cond delay="0"/>
                                          </p:stCondLst>
                                        </p:cTn>
                                        <p:tgtEl>
                                          <p:spTgt spid="386052"/>
                                        </p:tgtEl>
                                        <p:attrNameLst>
                                          <p:attrName>style.visibility</p:attrName>
                                        </p:attrNameLst>
                                      </p:cBhvr>
                                      <p:to>
                                        <p:strVal val="visible"/>
                                      </p:to>
                                    </p:set>
                                    <p:animEffect transition="in" filter="randombar(horizontal)">
                                      <p:cBhvr>
                                        <p:cTn id="23" dur="1000"/>
                                        <p:tgtEl>
                                          <p:spTgt spid="386052"/>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4" presetClass="entr" presetSubtype="10" repeatCount="3000" fill="hold" grpId="0" nodeType="clickEffect">
                                  <p:stCondLst>
                                    <p:cond delay="0"/>
                                  </p:stCondLst>
                                  <p:childTnLst>
                                    <p:set>
                                      <p:cBhvr>
                                        <p:cTn id="27" dur="1" fill="hold">
                                          <p:stCondLst>
                                            <p:cond delay="0"/>
                                          </p:stCondLst>
                                        </p:cTn>
                                        <p:tgtEl>
                                          <p:spTgt spid="386053"/>
                                        </p:tgtEl>
                                        <p:attrNameLst>
                                          <p:attrName>style.visibility</p:attrName>
                                        </p:attrNameLst>
                                      </p:cBhvr>
                                      <p:to>
                                        <p:strVal val="visible"/>
                                      </p:to>
                                    </p:set>
                                    <p:animEffect transition="in" filter="randombar(horizontal)">
                                      <p:cBhvr>
                                        <p:cTn id="28" dur="500"/>
                                        <p:tgtEl>
                                          <p:spTgt spid="386053"/>
                                        </p:tgtEl>
                                      </p:cBhvr>
                                    </p:animEffect>
                                  </p:childTnLst>
                                </p:cTn>
                              </p:par>
                            </p:childTnLst>
                          </p:cTn>
                        </p:par>
                        <p:par>
                          <p:cTn id="29" fill="hold" nodeType="afterGroup">
                            <p:stCondLst>
                              <p:cond delay="1500"/>
                            </p:stCondLst>
                            <p:childTnLst>
                              <p:par>
                                <p:cTn id="30" presetID="14" presetClass="entr" presetSubtype="10" fill="hold" grpId="1" nodeType="afterEffect">
                                  <p:stCondLst>
                                    <p:cond delay="0"/>
                                  </p:stCondLst>
                                  <p:childTnLst>
                                    <p:set>
                                      <p:cBhvr>
                                        <p:cTn id="31" dur="1" fill="hold">
                                          <p:stCondLst>
                                            <p:cond delay="0"/>
                                          </p:stCondLst>
                                        </p:cTn>
                                        <p:tgtEl>
                                          <p:spTgt spid="386053"/>
                                        </p:tgtEl>
                                        <p:attrNameLst>
                                          <p:attrName>style.visibility</p:attrName>
                                        </p:attrNameLst>
                                      </p:cBhvr>
                                      <p:to>
                                        <p:strVal val="visible"/>
                                      </p:to>
                                    </p:set>
                                    <p:animEffect transition="in" filter="randombar(horizontal)">
                                      <p:cBhvr>
                                        <p:cTn id="32" dur="500"/>
                                        <p:tgtEl>
                                          <p:spTgt spid="386053"/>
                                        </p:tgtEl>
                                      </p:cBhvr>
                                    </p:animEffect>
                                  </p:childTnLst>
                                </p:cTn>
                              </p:par>
                            </p:childTnLst>
                          </p:cTn>
                        </p:par>
                        <p:par>
                          <p:cTn id="33" fill="hold" nodeType="afterGroup">
                            <p:stCondLst>
                              <p:cond delay="2000"/>
                            </p:stCondLst>
                            <p:childTnLst>
                              <p:par>
                                <p:cTn id="34" presetID="14" presetClass="entr" presetSubtype="10" fill="hold" grpId="2" nodeType="afterEffect">
                                  <p:stCondLst>
                                    <p:cond delay="0"/>
                                  </p:stCondLst>
                                  <p:childTnLst>
                                    <p:set>
                                      <p:cBhvr>
                                        <p:cTn id="35" dur="1" fill="hold">
                                          <p:stCondLst>
                                            <p:cond delay="0"/>
                                          </p:stCondLst>
                                        </p:cTn>
                                        <p:tgtEl>
                                          <p:spTgt spid="386053"/>
                                        </p:tgtEl>
                                        <p:attrNameLst>
                                          <p:attrName>style.visibility</p:attrName>
                                        </p:attrNameLst>
                                      </p:cBhvr>
                                      <p:to>
                                        <p:strVal val="visible"/>
                                      </p:to>
                                    </p:set>
                                    <p:animEffect transition="in" filter="randombar(horizontal)">
                                      <p:cBhvr>
                                        <p:cTn id="36" dur="500"/>
                                        <p:tgtEl>
                                          <p:spTgt spid="386053"/>
                                        </p:tgtEl>
                                      </p:cBhvr>
                                    </p:animEffect>
                                  </p:childTnLst>
                                </p:cTn>
                              </p:par>
                            </p:childTnLst>
                          </p:cTn>
                        </p:par>
                        <p:par>
                          <p:cTn id="37" fill="hold" nodeType="afterGroup">
                            <p:stCondLst>
                              <p:cond delay="2500"/>
                            </p:stCondLst>
                            <p:childTnLst>
                              <p:par>
                                <p:cTn id="38" presetID="14" presetClass="entr" presetSubtype="10" fill="hold" grpId="3" nodeType="afterEffect">
                                  <p:stCondLst>
                                    <p:cond delay="0"/>
                                  </p:stCondLst>
                                  <p:childTnLst>
                                    <p:set>
                                      <p:cBhvr>
                                        <p:cTn id="39" dur="1" fill="hold">
                                          <p:stCondLst>
                                            <p:cond delay="0"/>
                                          </p:stCondLst>
                                        </p:cTn>
                                        <p:tgtEl>
                                          <p:spTgt spid="386053"/>
                                        </p:tgtEl>
                                        <p:attrNameLst>
                                          <p:attrName>style.visibility</p:attrName>
                                        </p:attrNameLst>
                                      </p:cBhvr>
                                      <p:to>
                                        <p:strVal val="visible"/>
                                      </p:to>
                                    </p:set>
                                    <p:animEffect transition="in" filter="randombar(horizontal)">
                                      <p:cBhvr>
                                        <p:cTn id="40" dur="500"/>
                                        <p:tgtEl>
                                          <p:spTgt spid="386053"/>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386054"/>
                                        </p:tgtEl>
                                        <p:attrNameLst>
                                          <p:attrName>style.visibility</p:attrName>
                                        </p:attrNameLst>
                                      </p:cBhvr>
                                      <p:to>
                                        <p:strVal val="visible"/>
                                      </p:to>
                                    </p:set>
                                    <p:animEffect transition="in" filter="wipe(down)">
                                      <p:cBhvr>
                                        <p:cTn id="45" dur="500"/>
                                        <p:tgtEl>
                                          <p:spTgt spid="386054"/>
                                        </p:tgtEl>
                                      </p:cBhvr>
                                    </p:animEffect>
                                  </p:childTnLst>
                                </p:cTn>
                              </p:par>
                            </p:childTnLst>
                          </p:cTn>
                        </p:par>
                        <p:par>
                          <p:cTn id="46" fill="hold" nodeType="afterGroup">
                            <p:stCondLst>
                              <p:cond delay="500"/>
                            </p:stCondLst>
                            <p:childTnLst>
                              <p:par>
                                <p:cTn id="47" presetID="49" presetClass="path" presetSubtype="0" accel="50000" decel="50000" fill="hold" grpId="1" nodeType="afterEffect">
                                  <p:stCondLst>
                                    <p:cond delay="0"/>
                                  </p:stCondLst>
                                  <p:childTnLst>
                                    <p:animMotion origin="layout" path="M -3.33333E-6 3.34875E-6 L 0.25 0.33325 " pathEditMode="relative" rAng="0" ptsTypes="AA">
                                      <p:cBhvr>
                                        <p:cTn id="48" dur="2000" fill="hold"/>
                                        <p:tgtEl>
                                          <p:spTgt spid="386054"/>
                                        </p:tgtEl>
                                        <p:attrNameLst>
                                          <p:attrName>ppt_x</p:attrName>
                                          <p:attrName>ppt_y</p:attrName>
                                        </p:attrNameLst>
                                      </p:cBhvr>
                                      <p:rCtr x="12500" y="16700"/>
                                    </p:animMotion>
                                  </p:childTnLst>
                                </p:cTn>
                              </p:par>
                            </p:childTnLst>
                          </p:cTn>
                        </p:par>
                        <p:par>
                          <p:cTn id="49" fill="hold" nodeType="afterGroup">
                            <p:stCondLst>
                              <p:cond delay="2500"/>
                            </p:stCondLst>
                            <p:childTnLst>
                              <p:par>
                                <p:cTn id="50" presetID="49" presetClass="path" presetSubtype="0" accel="50000" decel="50000" fill="hold" grpId="2" nodeType="afterEffect">
                                  <p:stCondLst>
                                    <p:cond delay="0"/>
                                  </p:stCondLst>
                                  <p:childTnLst>
                                    <p:animMotion origin="layout" path="M 3.33333E-6 3.34875E-6 L 0.1875 -0.12211 " pathEditMode="relative" rAng="0" ptsTypes="AA">
                                      <p:cBhvr>
                                        <p:cTn id="51" dur="2000" fill="hold"/>
                                        <p:tgtEl>
                                          <p:spTgt spid="386054"/>
                                        </p:tgtEl>
                                        <p:attrNameLst>
                                          <p:attrName>ppt_x</p:attrName>
                                          <p:attrName>ppt_y</p:attrName>
                                        </p:attrNameLst>
                                      </p:cBhvr>
                                      <p:rCtr x="9400" y="-6100"/>
                                    </p:animMotion>
                                  </p:childTnLst>
                                </p:cTn>
                              </p:par>
                            </p:childTnLst>
                          </p:cTn>
                        </p:par>
                        <p:par>
                          <p:cTn id="52" fill="hold" nodeType="afterGroup">
                            <p:stCondLst>
                              <p:cond delay="4500"/>
                            </p:stCondLst>
                            <p:childTnLst>
                              <p:par>
                                <p:cTn id="53" presetID="49" presetClass="path" presetSubtype="0" accel="50000" decel="50000" fill="hold" grpId="3" nodeType="afterEffect">
                                  <p:stCondLst>
                                    <p:cond delay="0"/>
                                  </p:stCondLst>
                                  <p:childTnLst>
                                    <p:animMotion origin="layout" path="M 3.33333E-6 3.34875E-6 L 0.17916 -0.09991 " pathEditMode="relative" rAng="0" ptsTypes="AA">
                                      <p:cBhvr>
                                        <p:cTn id="54" dur="2000" fill="hold"/>
                                        <p:tgtEl>
                                          <p:spTgt spid="386054"/>
                                        </p:tgtEl>
                                        <p:attrNameLst>
                                          <p:attrName>ppt_x</p:attrName>
                                          <p:attrName>ppt_y</p:attrName>
                                        </p:attrNameLst>
                                      </p:cBhvr>
                                      <p:rCtr x="9000" y="-5000"/>
                                    </p:animMotion>
                                  </p:childTnLst>
                                </p:cTn>
                              </p:par>
                            </p:childTnLst>
                          </p:cTn>
                        </p:par>
                        <p:par>
                          <p:cTn id="55" fill="hold" nodeType="afterGroup">
                            <p:stCondLst>
                              <p:cond delay="6500"/>
                            </p:stCondLst>
                            <p:childTnLst>
                              <p:par>
                                <p:cTn id="56" presetID="49" presetClass="path" presetSubtype="0" accel="50000" decel="50000" fill="hold" grpId="4" nodeType="afterEffect">
                                  <p:stCondLst>
                                    <p:cond delay="0"/>
                                  </p:stCondLst>
                                  <p:childTnLst>
                                    <p:animMotion origin="layout" path="M 3.33333E-6 3.34875E-6 L 0.17916 -0.09991 " pathEditMode="relative" rAng="0" ptsTypes="AA">
                                      <p:cBhvr>
                                        <p:cTn id="57" dur="2000" fill="hold"/>
                                        <p:tgtEl>
                                          <p:spTgt spid="386054"/>
                                        </p:tgtEl>
                                        <p:attrNameLst>
                                          <p:attrName>ppt_x</p:attrName>
                                          <p:attrName>ppt_y</p:attrName>
                                        </p:attrNameLst>
                                      </p:cBhvr>
                                      <p:rCtr x="9000" y="-5000"/>
                                    </p:animMotion>
                                  </p:childTnLst>
                                </p:cTn>
                              </p:par>
                            </p:childTnLst>
                          </p:cTn>
                        </p:par>
                      </p:childTnLst>
                    </p:cTn>
                  </p:par>
                  <p:par>
                    <p:cTn id="58" fill="hold" nodeType="clickPar">
                      <p:stCondLst>
                        <p:cond delay="indefinite"/>
                      </p:stCondLst>
                      <p:childTnLst>
                        <p:par>
                          <p:cTn id="59" fill="hold" nodeType="withGroup">
                            <p:stCondLst>
                              <p:cond delay="0"/>
                            </p:stCondLst>
                            <p:childTnLst>
                              <p:par>
                                <p:cTn id="60" presetID="4" presetClass="exit" presetSubtype="16" fill="hold" grpId="5" nodeType="clickEffect">
                                  <p:stCondLst>
                                    <p:cond delay="0"/>
                                  </p:stCondLst>
                                  <p:childTnLst>
                                    <p:animEffect transition="out" filter="box(in)">
                                      <p:cBhvr>
                                        <p:cTn id="61" dur="500"/>
                                        <p:tgtEl>
                                          <p:spTgt spid="386054"/>
                                        </p:tgtEl>
                                      </p:cBhvr>
                                    </p:animEffect>
                                    <p:set>
                                      <p:cBhvr>
                                        <p:cTn id="62" dur="1" fill="hold">
                                          <p:stCondLst>
                                            <p:cond delay="499"/>
                                          </p:stCondLst>
                                        </p:cTn>
                                        <p:tgtEl>
                                          <p:spTgt spid="38605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4" fill="hold" nodeType="clickEffect">
                                  <p:stCondLst>
                                    <p:cond delay="0"/>
                                  </p:stCondLst>
                                  <p:childTnLst>
                                    <p:set>
                                      <p:cBhvr>
                                        <p:cTn id="66" dur="1" fill="hold">
                                          <p:stCondLst>
                                            <p:cond delay="0"/>
                                          </p:stCondLst>
                                        </p:cTn>
                                        <p:tgtEl>
                                          <p:spTgt spid="386057"/>
                                        </p:tgtEl>
                                        <p:attrNameLst>
                                          <p:attrName>style.visibility</p:attrName>
                                        </p:attrNameLst>
                                      </p:cBhvr>
                                      <p:to>
                                        <p:strVal val="visible"/>
                                      </p:to>
                                    </p:set>
                                    <p:animEffect transition="in" filter="wipe(down)">
                                      <p:cBhvr>
                                        <p:cTn id="67" dur="500"/>
                                        <p:tgtEl>
                                          <p:spTgt spid="386057"/>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nodeType="clickEffect">
                                  <p:stCondLst>
                                    <p:cond delay="0"/>
                                  </p:stCondLst>
                                  <p:childTnLst>
                                    <p:set>
                                      <p:cBhvr>
                                        <p:cTn id="71" dur="1" fill="hold">
                                          <p:stCondLst>
                                            <p:cond delay="0"/>
                                          </p:stCondLst>
                                        </p:cTn>
                                        <p:tgtEl>
                                          <p:spTgt spid="386056"/>
                                        </p:tgtEl>
                                        <p:attrNameLst>
                                          <p:attrName>style.visibility</p:attrName>
                                        </p:attrNameLst>
                                      </p:cBhvr>
                                      <p:to>
                                        <p:strVal val="visible"/>
                                      </p:to>
                                    </p:set>
                                    <p:animEffect transition="in" filter="wipe(down)">
                                      <p:cBhvr>
                                        <p:cTn id="72" dur="500"/>
                                        <p:tgtEl>
                                          <p:spTgt spid="386056"/>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4" fill="hold" nodeType="clickEffect">
                                  <p:stCondLst>
                                    <p:cond delay="0"/>
                                  </p:stCondLst>
                                  <p:childTnLst>
                                    <p:set>
                                      <p:cBhvr>
                                        <p:cTn id="76" dur="1" fill="hold">
                                          <p:stCondLst>
                                            <p:cond delay="0"/>
                                          </p:stCondLst>
                                        </p:cTn>
                                        <p:tgtEl>
                                          <p:spTgt spid="386055"/>
                                        </p:tgtEl>
                                        <p:attrNameLst>
                                          <p:attrName>style.visibility</p:attrName>
                                        </p:attrNameLst>
                                      </p:cBhvr>
                                      <p:to>
                                        <p:strVal val="visible"/>
                                      </p:to>
                                    </p:set>
                                    <p:animEffect transition="in" filter="wipe(down)">
                                      <p:cBhvr>
                                        <p:cTn id="77" dur="500"/>
                                        <p:tgtEl>
                                          <p:spTgt spid="386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2" grpId="0" animBg="1"/>
      <p:bldP spid="386052" grpId="1" animBg="1"/>
      <p:bldP spid="386052" grpId="2" animBg="1"/>
      <p:bldP spid="386052" grpId="3" animBg="1"/>
      <p:bldP spid="386052" grpId="4" animBg="1"/>
      <p:bldP spid="386053" grpId="0" animBg="1"/>
      <p:bldP spid="386053" grpId="1" animBg="1"/>
      <p:bldP spid="386053" grpId="2" animBg="1"/>
      <p:bldP spid="386053" grpId="3" animBg="1"/>
      <p:bldP spid="386054" grpId="0" animBg="1"/>
      <p:bldP spid="386054" grpId="1" animBg="1"/>
      <p:bldP spid="386054" grpId="2" animBg="1"/>
      <p:bldP spid="386054" grpId="3" animBg="1"/>
      <p:bldP spid="386054" grpId="4" animBg="1"/>
      <p:bldP spid="386054" grpId="5"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5170" name="Rectangle 2"/>
          <p:cNvSpPr>
            <a:spLocks noGrp="1" noChangeArrowheads="1"/>
          </p:cNvSpPr>
          <p:nvPr>
            <p:ph type="title"/>
          </p:nvPr>
        </p:nvSpPr>
        <p:spPr bwMode="auto">
          <a:xfrm>
            <a:off x="457200" y="304800"/>
            <a:ext cx="8229600" cy="762000"/>
          </a:xfrm>
        </p:spPr>
        <p:txBody>
          <a:bodyPr/>
          <a:lstStyle/>
          <a:p>
            <a:pPr>
              <a:defRPr/>
            </a:pPr>
            <a:r>
              <a:rPr lang="en-US"/>
              <a:t>Bụi cây cô ca</a:t>
            </a:r>
            <a:endParaRPr/>
          </a:p>
        </p:txBody>
      </p:sp>
      <p:pic>
        <p:nvPicPr>
          <p:cNvPr id="19459" name="Picture 3" descr="pl04"/>
          <p:cNvPicPr>
            <a:picLocks noGrp="1" noChangeAspect="1" noChangeArrowheads="1"/>
          </p:cNvPicPr>
          <p:nvPr>
            <p:ph idx="1"/>
          </p:nvPr>
        </p:nvPicPr>
        <p:blipFill>
          <a:blip r:embed="rId3"/>
          <a:stretch/>
        </p:blipFill>
        <p:spPr bwMode="auto">
          <a:xfrm>
            <a:off x="838200" y="1066800"/>
            <a:ext cx="4953000" cy="4725656"/>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04802" name="Rectangle 2"/>
          <p:cNvSpPr>
            <a:spLocks noGrp="1" noChangeArrowheads="1"/>
          </p:cNvSpPr>
          <p:nvPr>
            <p:ph type="title"/>
          </p:nvPr>
        </p:nvSpPr>
        <p:spPr bwMode="auto"/>
        <p:txBody>
          <a:bodyPr/>
          <a:lstStyle/>
          <a:p>
            <a:pPr>
              <a:defRPr/>
            </a:pPr>
            <a:r>
              <a:rPr lang="en-US"/>
              <a:t>Cocaine</a:t>
            </a:r>
            <a:endParaRPr/>
          </a:p>
        </p:txBody>
      </p:sp>
      <p:pic>
        <p:nvPicPr>
          <p:cNvPr id="20483" name="Picture 4" descr="CocainePowder"/>
          <p:cNvPicPr>
            <a:picLocks noChangeAspect="1" noChangeArrowheads="1"/>
          </p:cNvPicPr>
          <p:nvPr/>
        </p:nvPicPr>
        <p:blipFill>
          <a:blip r:embed="rId3"/>
          <a:stretch/>
        </p:blipFill>
        <p:spPr bwMode="auto">
          <a:xfrm>
            <a:off x="228600" y="1600200"/>
            <a:ext cx="4419600" cy="4343400"/>
          </a:xfrm>
          <a:prstGeom prst="rect">
            <a:avLst/>
          </a:prstGeom>
          <a:noFill/>
          <a:ln w="9525">
            <a:noFill/>
            <a:miter lim="800000"/>
            <a:headEnd/>
            <a:tailEnd/>
          </a:ln>
        </p:spPr>
      </p:pic>
      <p:pic>
        <p:nvPicPr>
          <p:cNvPr id="20484" name="Picture 5" descr="Erythroxylum_coca_p1jpg"/>
          <p:cNvPicPr>
            <a:picLocks noChangeAspect="1" noChangeArrowheads="1"/>
          </p:cNvPicPr>
          <p:nvPr/>
        </p:nvPicPr>
        <p:blipFill>
          <a:blip r:embed="rId4"/>
          <a:stretch/>
        </p:blipFill>
        <p:spPr bwMode="auto">
          <a:xfrm>
            <a:off x="4800600" y="1600200"/>
            <a:ext cx="4159250" cy="441960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30050" name="Rectangle 2"/>
          <p:cNvSpPr>
            <a:spLocks noGrp="1" noChangeArrowheads="1"/>
          </p:cNvSpPr>
          <p:nvPr>
            <p:ph type="title" idx="4294967295"/>
          </p:nvPr>
        </p:nvSpPr>
        <p:spPr bwMode="auto">
          <a:xfrm>
            <a:off x="0" y="430213"/>
            <a:ext cx="8229600" cy="865187"/>
          </a:xfrm>
        </p:spPr>
        <p:txBody>
          <a:bodyPr anchor="b" anchorCtr="0">
            <a:normAutofit fontScale="90000"/>
          </a:bodyPr>
          <a:lstStyle/>
          <a:p>
            <a:pPr>
              <a:defRPr/>
            </a:pPr>
            <a:r>
              <a:rPr lang="en-US" sz="3200"/>
              <a:t>Heroin còn gọi là hàng trắng, bạch phiến, xì ke (scag) được tổng hợp từ morphine</a:t>
            </a:r>
            <a:endParaRPr/>
          </a:p>
        </p:txBody>
      </p:sp>
      <p:pic>
        <p:nvPicPr>
          <p:cNvPr id="22531" name="Picture 4" descr="pl15"/>
          <p:cNvPicPr>
            <a:picLocks noChangeAspect="1" noChangeArrowheads="1"/>
          </p:cNvPicPr>
          <p:nvPr/>
        </p:nvPicPr>
        <p:blipFill>
          <a:blip r:embed="rId3"/>
          <a:stretch/>
        </p:blipFill>
        <p:spPr bwMode="auto">
          <a:xfrm>
            <a:off x="0" y="1981200"/>
            <a:ext cx="4191000" cy="3381375"/>
          </a:xfrm>
          <a:prstGeom prst="rect">
            <a:avLst/>
          </a:prstGeom>
          <a:noFill/>
          <a:ln w="9525">
            <a:noFill/>
            <a:miter lim="800000"/>
            <a:headEnd/>
            <a:tailEnd/>
          </a:ln>
        </p:spPr>
      </p:pic>
      <p:pic>
        <p:nvPicPr>
          <p:cNvPr id="22532" name="Picture 5" descr="pl18"/>
          <p:cNvPicPr>
            <a:picLocks noChangeAspect="1" noChangeArrowheads="1"/>
          </p:cNvPicPr>
          <p:nvPr/>
        </p:nvPicPr>
        <p:blipFill>
          <a:blip r:embed="rId4"/>
          <a:stretch/>
        </p:blipFill>
        <p:spPr bwMode="auto">
          <a:xfrm>
            <a:off x="4191000" y="1981200"/>
            <a:ext cx="4876800" cy="3276600"/>
          </a:xfrm>
          <a:prstGeom prst="rect">
            <a:avLst/>
          </a:prstGeom>
          <a:noFill/>
          <a:ln w="9525">
            <a:noFill/>
            <a:miter lim="800000"/>
            <a:headEnd/>
            <a:tailEnd/>
          </a:ln>
        </p:spPr>
      </p:pic>
      <p:sp>
        <p:nvSpPr>
          <p:cNvPr id="22533" name="Text Box 6"/>
          <p:cNvSpPr txBox="1">
            <a:spLocks noChangeArrowheads="1"/>
          </p:cNvSpPr>
          <p:nvPr/>
        </p:nvSpPr>
        <p:spPr bwMode="auto">
          <a:xfrm>
            <a:off x="381000" y="5486400"/>
            <a:ext cx="3505199" cy="457200"/>
          </a:xfrm>
          <a:prstGeom prst="rect">
            <a:avLst/>
          </a:prstGeom>
          <a:noFill/>
          <a:ln w="9525">
            <a:noFill/>
            <a:miter lim="800000"/>
            <a:headEnd/>
            <a:tailEnd/>
          </a:ln>
        </p:spPr>
        <p:txBody>
          <a:bodyPr>
            <a:spAutoFit/>
          </a:bodyPr>
          <a:lstStyle/>
          <a:p>
            <a:pPr algn="ctr">
              <a:spcBef>
                <a:spcPts val="0"/>
              </a:spcBef>
              <a:defRPr/>
            </a:pPr>
            <a:r>
              <a:rPr lang="en-US" sz="2400">
                <a:latin typeface="Arial"/>
              </a:rPr>
              <a:t>Dạng nguyên chất</a:t>
            </a:r>
            <a:endParaRPr/>
          </a:p>
        </p:txBody>
      </p:sp>
      <p:sp>
        <p:nvSpPr>
          <p:cNvPr id="22534" name="Text Box 7"/>
          <p:cNvSpPr txBox="1">
            <a:spLocks noChangeArrowheads="1"/>
          </p:cNvSpPr>
          <p:nvPr/>
        </p:nvSpPr>
        <p:spPr bwMode="auto">
          <a:xfrm>
            <a:off x="4724399" y="5410200"/>
            <a:ext cx="4038600" cy="457200"/>
          </a:xfrm>
          <a:prstGeom prst="rect">
            <a:avLst/>
          </a:prstGeom>
          <a:noFill/>
          <a:ln w="9525">
            <a:noFill/>
            <a:miter lim="800000"/>
            <a:headEnd/>
            <a:tailEnd/>
          </a:ln>
        </p:spPr>
        <p:txBody>
          <a:bodyPr>
            <a:spAutoFit/>
          </a:bodyPr>
          <a:lstStyle/>
          <a:p>
            <a:pPr algn="ctr">
              <a:spcBef>
                <a:spcPts val="0"/>
              </a:spcBef>
              <a:defRPr/>
            </a:pPr>
            <a:r>
              <a:rPr lang="en-US" sz="2400">
                <a:latin typeface="Arial"/>
              </a:rPr>
              <a:t>Dạng kém nguyên chất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3554" name="Picture 7" descr="Heroin dang bot"/>
          <p:cNvPicPr>
            <a:picLocks noChangeAspect="1" noChangeArrowheads="1"/>
          </p:cNvPicPr>
          <p:nvPr/>
        </p:nvPicPr>
        <p:blipFill>
          <a:blip r:embed="rId3"/>
          <a:stretch/>
        </p:blipFill>
        <p:spPr bwMode="auto">
          <a:xfrm>
            <a:off x="381000" y="1447800"/>
            <a:ext cx="8382000" cy="4076699"/>
          </a:xfrm>
          <a:prstGeom prst="rect">
            <a:avLst/>
          </a:prstGeom>
          <a:noFill/>
          <a:ln w="9525">
            <a:noFill/>
            <a:miter lim="800000"/>
            <a:headEnd/>
            <a:tailEnd/>
          </a:ln>
        </p:spPr>
      </p:pic>
      <p:sp>
        <p:nvSpPr>
          <p:cNvPr id="196618" name="Rectangle 10"/>
          <p:cNvSpPr>
            <a:spLocks noGrp="1" noChangeArrowheads="1"/>
          </p:cNvSpPr>
          <p:nvPr>
            <p:ph type="title"/>
          </p:nvPr>
        </p:nvSpPr>
        <p:spPr bwMode="auto"/>
        <p:txBody>
          <a:bodyPr/>
          <a:lstStyle/>
          <a:p>
            <a:pPr>
              <a:defRPr/>
            </a:pPr>
            <a:r>
              <a:rPr lang="en-US" b="1"/>
              <a:t>HEROIN</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7634" name="Rectangle 2"/>
          <p:cNvSpPr>
            <a:spLocks noGrp="1" noChangeArrowheads="1"/>
          </p:cNvSpPr>
          <p:nvPr>
            <p:ph type="title"/>
          </p:nvPr>
        </p:nvSpPr>
        <p:spPr bwMode="auto"/>
        <p:txBody>
          <a:bodyPr/>
          <a:lstStyle/>
          <a:p>
            <a:pPr>
              <a:defRPr/>
            </a:pPr>
            <a:endParaRPr lang="vi-VN"/>
          </a:p>
        </p:txBody>
      </p:sp>
      <p:sp>
        <p:nvSpPr>
          <p:cNvPr id="197635" name="Rectangle 3"/>
          <p:cNvSpPr>
            <a:spLocks noGrp="1" noChangeArrowheads="1"/>
          </p:cNvSpPr>
          <p:nvPr>
            <p:ph idx="1"/>
          </p:nvPr>
        </p:nvSpPr>
        <p:spPr bwMode="auto"/>
        <p:txBody>
          <a:bodyPr/>
          <a:lstStyle/>
          <a:p>
            <a:pPr>
              <a:buFont typeface="Wingdings"/>
              <a:buNone/>
              <a:defRPr/>
            </a:pPr>
            <a:endParaRPr lang="vi-VN"/>
          </a:p>
        </p:txBody>
      </p:sp>
      <p:pic>
        <p:nvPicPr>
          <p:cNvPr id="24580" name="Picture 5" descr="Heroin dang tho"/>
          <p:cNvPicPr>
            <a:picLocks noChangeAspect="1" noChangeArrowheads="1"/>
          </p:cNvPicPr>
          <p:nvPr/>
        </p:nvPicPr>
        <p:blipFill>
          <a:blip r:embed="rId3"/>
          <a:stretch/>
        </p:blipFill>
        <p:spPr bwMode="auto">
          <a:xfrm>
            <a:off x="457200" y="304800"/>
            <a:ext cx="8305800" cy="5770563"/>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98658" name="Rectangle 2"/>
          <p:cNvSpPr>
            <a:spLocks noGrp="1" noChangeArrowheads="1"/>
          </p:cNvSpPr>
          <p:nvPr>
            <p:ph type="title"/>
          </p:nvPr>
        </p:nvSpPr>
        <p:spPr bwMode="auto"/>
        <p:txBody>
          <a:bodyPr/>
          <a:lstStyle/>
          <a:p>
            <a:pPr>
              <a:defRPr/>
            </a:pPr>
            <a:r>
              <a:rPr lang="en-US"/>
              <a:t>Heroin dạng bánh</a:t>
            </a:r>
            <a:endParaRPr/>
          </a:p>
        </p:txBody>
      </p:sp>
      <p:pic>
        <p:nvPicPr>
          <p:cNvPr id="25603" name="Picture 5" descr="DSC00205"/>
          <p:cNvPicPr>
            <a:picLocks noChangeAspect="1" noChangeArrowheads="1"/>
          </p:cNvPicPr>
          <p:nvPr/>
        </p:nvPicPr>
        <p:blipFill>
          <a:blip r:embed="rId3"/>
          <a:stretch/>
        </p:blipFill>
        <p:spPr bwMode="auto">
          <a:xfrm>
            <a:off x="762000" y="1295400"/>
            <a:ext cx="7467600" cy="5173663"/>
          </a:xfrm>
          <a:prstGeom prst="rect">
            <a:avLst/>
          </a:prstGeom>
          <a:noFill/>
          <a:ln w="9525">
            <a:noFill/>
            <a:miter lim="800000"/>
            <a:headEnd/>
            <a:tailEnd/>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6626" name="Content Placeholder 3" descr="IMG_5831.JPG"/>
          <p:cNvPicPr>
            <a:picLocks noGrp="1" noChangeAspect="1"/>
          </p:cNvPicPr>
          <p:nvPr>
            <p:ph idx="1"/>
          </p:nvPr>
        </p:nvPicPr>
        <p:blipFill>
          <a:blip r:embed="rId3"/>
          <a:stretch/>
        </p:blipFill>
        <p:spPr bwMode="auto">
          <a:xfrm>
            <a:off x="0" y="0"/>
            <a:ext cx="9144000" cy="685800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7650" name="Content Placeholder 3" descr="IMG_5824.JPG"/>
          <p:cNvPicPr>
            <a:picLocks noGrp="1" noChangeAspect="1"/>
          </p:cNvPicPr>
          <p:nvPr>
            <p:ph idx="1"/>
          </p:nvPr>
        </p:nvPicPr>
        <p:blipFill>
          <a:blip r:embed="rId3"/>
          <a:stretch/>
        </p:blipFill>
        <p:spPr bwMode="auto">
          <a:xfrm>
            <a:off x="0" y="0"/>
            <a:ext cx="9144000" cy="6858000"/>
          </a:xfr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8674" name="Content Placeholder 3" descr="IMG_5803.JPG"/>
          <p:cNvPicPr>
            <a:picLocks noGrp="1" noChangeAspect="1"/>
          </p:cNvPicPr>
          <p:nvPr>
            <p:ph idx="1"/>
          </p:nvPr>
        </p:nvPicPr>
        <p:blipFill>
          <a:blip r:embed="rId3"/>
          <a:stretch/>
        </p:blipFill>
        <p:spPr bwMode="auto">
          <a:xfrm>
            <a:off x="0" y="0"/>
            <a:ext cx="9144000" cy="6629400"/>
          </a:xfr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a:latin typeface="Times New Roman"/>
                <a:cs typeface="Times New Roman"/>
              </a:rPr>
              <a:t>Ma túy tổng hợp</a:t>
            </a:r>
          </a:p>
        </p:txBody>
      </p:sp>
      <p:pic>
        <p:nvPicPr>
          <p:cNvPr id="29699" name="Content Placeholder 3" descr="P1000771.JPG"/>
          <p:cNvPicPr>
            <a:picLocks noGrp="1" noChangeAspect="1"/>
          </p:cNvPicPr>
          <p:nvPr>
            <p:ph idx="1"/>
          </p:nvPr>
        </p:nvPicPr>
        <p:blipFill>
          <a:blip r:embed="rId3"/>
          <a:stretch/>
        </p:blipFill>
        <p:spPr bwMode="auto">
          <a:xfrm>
            <a:off x="609600" y="2229339"/>
            <a:ext cx="6348413" cy="3743935"/>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 name="Picture 4" descr="untitled06"/>
          <p:cNvPicPr>
            <a:picLocks noChangeAspect="1" noChangeArrowheads="1"/>
          </p:cNvPicPr>
          <p:nvPr/>
        </p:nvPicPr>
        <p:blipFill>
          <a:blip r:embed="rId3"/>
          <a:stretch/>
        </p:blipFill>
        <p:spPr bwMode="auto">
          <a:xfrm>
            <a:off x="4847129" y="762000"/>
            <a:ext cx="3978584" cy="4905690"/>
          </a:xfrm>
          <a:prstGeom prst="rect">
            <a:avLst/>
          </a:prstGeom>
          <a:ln w="88900" cap="sq" cmpd="thickThin">
            <a:solidFill>
              <a:srgbClr val="000000"/>
            </a:solidFill>
            <a:prstDash val="solid"/>
            <a:miter lim="800000"/>
          </a:ln>
          <a:effectLst>
            <a:innerShdw blurRad="76200">
              <a:srgbClr val="000000"/>
            </a:innerShdw>
          </a:effectLst>
        </p:spPr>
      </p:pic>
      <p:sp>
        <p:nvSpPr>
          <p:cNvPr id="4" name="Text Box 5"/>
          <p:cNvSpPr txBox="1">
            <a:spLocks noChangeArrowheads="1"/>
          </p:cNvSpPr>
          <p:nvPr/>
        </p:nvSpPr>
        <p:spPr bwMode="auto">
          <a:xfrm>
            <a:off x="381000" y="5853113"/>
            <a:ext cx="3989388" cy="338137"/>
          </a:xfrm>
          <a:prstGeom prst="rect">
            <a:avLst/>
          </a:prstGeom>
          <a:solidFill>
            <a:schemeClr val="bg1"/>
          </a:solidFill>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lgn="ctr">
              <a:spcBef>
                <a:spcPts val="0"/>
              </a:spcBef>
              <a:spcAft>
                <a:spcPts val="0"/>
              </a:spcAft>
              <a:defRPr/>
            </a:pPr>
            <a:r>
              <a:rPr lang="vi-VN" sz="1600">
                <a:solidFill>
                  <a:srgbClr val="FF0000"/>
                </a:solidFill>
                <a:latin typeface="Times New Roman"/>
                <a:cs typeface="Times New Roman"/>
              </a:rPr>
              <a:t>Vùng Tam giác vàng</a:t>
            </a:r>
            <a:endParaRPr lang="en-US" sz="1600">
              <a:solidFill>
                <a:srgbClr val="FF0000"/>
              </a:solidFill>
              <a:latin typeface="Times New Roman"/>
              <a:cs typeface="Times New Roman"/>
            </a:endParaRPr>
          </a:p>
        </p:txBody>
      </p:sp>
      <p:sp>
        <p:nvSpPr>
          <p:cNvPr id="5" name="Text Box 6"/>
          <p:cNvSpPr txBox="1">
            <a:spLocks noChangeArrowheads="1"/>
          </p:cNvSpPr>
          <p:nvPr/>
        </p:nvSpPr>
        <p:spPr bwMode="auto">
          <a:xfrm>
            <a:off x="4846638" y="5848350"/>
            <a:ext cx="4068762" cy="338138"/>
          </a:xfrm>
          <a:prstGeom prst="rect">
            <a:avLst/>
          </a:prstGeom>
          <a:solidFill>
            <a:schemeClr val="bg1"/>
          </a:solidFill>
          <a:ln>
            <a:headEnd/>
            <a:tailEnd/>
          </a:ln>
        </p:spPr>
        <p:style>
          <a:lnRef idx="1">
            <a:schemeClr val="accent6"/>
          </a:lnRef>
          <a:fillRef idx="3">
            <a:schemeClr val="accent6"/>
          </a:fillRef>
          <a:effectRef idx="2">
            <a:schemeClr val="accent6"/>
          </a:effectRef>
          <a:fontRef idx="minor">
            <a:schemeClr val="lt1"/>
          </a:fontRef>
        </p:style>
        <p:txBody>
          <a:bodyPr>
            <a:spAutoFit/>
          </a:bodyPr>
          <a:lstStyle/>
          <a:p>
            <a:pPr algn="ctr">
              <a:spcBef>
                <a:spcPts val="0"/>
              </a:spcBef>
              <a:spcAft>
                <a:spcPts val="0"/>
              </a:spcAft>
              <a:defRPr/>
            </a:pPr>
            <a:r>
              <a:rPr lang="en-US" sz="1600">
                <a:solidFill>
                  <a:srgbClr val="FF0000"/>
                </a:solidFill>
                <a:latin typeface="Times New Roman"/>
                <a:cs typeface="Times New Roman"/>
              </a:rPr>
              <a:t>Vùng lưỡi liềm vàng </a:t>
            </a:r>
          </a:p>
        </p:txBody>
      </p:sp>
      <p:pic>
        <p:nvPicPr>
          <p:cNvPr id="6" name="Picture 7" descr="untitled05"/>
          <p:cNvPicPr>
            <a:picLocks noChangeAspect="1" noChangeArrowheads="1"/>
          </p:cNvPicPr>
          <p:nvPr/>
        </p:nvPicPr>
        <p:blipFill>
          <a:blip r:embed="rId4"/>
          <a:stretch/>
        </p:blipFill>
        <p:spPr bwMode="auto">
          <a:xfrm>
            <a:off x="470686" y="838200"/>
            <a:ext cx="3872713" cy="4865394"/>
          </a:xfrm>
          <a:prstGeom prst="rect">
            <a:avLst/>
          </a:prstGeom>
          <a:ln w="88900" cap="sq" cmpd="thickThin">
            <a:solidFill>
              <a:srgbClr val="000000"/>
            </a:solidFill>
            <a:prstDash val="solid"/>
            <a:miter lim="800000"/>
          </a:ln>
          <a:effectLst>
            <a:innerShdw blurRad="76200">
              <a:srgbClr val="000000"/>
            </a:innerShdw>
          </a:effectLst>
        </p:spPr>
      </p:pic>
      <p:sp>
        <p:nvSpPr>
          <p:cNvPr id="9222" name="Date Placeholder 6"/>
          <p:cNvSpPr txBox="1">
            <a:spLocks noGrp="1"/>
          </p:cNvSpPr>
          <p:nvPr/>
        </p:nvSpPr>
        <p:spPr bwMode="auto">
          <a:xfrm>
            <a:off x="4246563" y="6557963"/>
            <a:ext cx="2001837" cy="227012"/>
          </a:xfrm>
          <a:prstGeom prst="rect">
            <a:avLst/>
          </a:prstGeom>
          <a:noFill/>
          <a:ln w="9525">
            <a:noFill/>
            <a:miter lim="800000"/>
            <a:headEnd/>
            <a:tailEnd/>
          </a:ln>
        </p:spPr>
        <p:txBody>
          <a:bodyPr tIns="0" bIns="0" anchor="b"/>
          <a:lstStyle/>
          <a:p>
            <a:pPr>
              <a:defRPr/>
            </a:pPr>
            <a:fld id="{29303755-8893-46A4-93B1-3C3D257C3A06}" type="datetime13">
              <a:rPr lang="en-US" sz="1000">
                <a:solidFill>
                  <a:schemeClr val="tx2"/>
                </a:solidFill>
                <a:latin typeface="Calibri"/>
              </a:rPr>
              <a:t>9:05:52 AM</a:t>
            </a:fld>
            <a:endParaRPr lang="en-US" sz="1000">
              <a:solidFill>
                <a:schemeClr val="tx2"/>
              </a:solidFill>
              <a:latin typeface="Calibri"/>
            </a:endParaRPr>
          </a:p>
        </p:txBody>
      </p:sp>
      <p:sp>
        <p:nvSpPr>
          <p:cNvPr id="9223" name="Slide Number Placeholder 7"/>
          <p:cNvSpPr txBox="1">
            <a:spLocks noGrp="1"/>
          </p:cNvSpPr>
          <p:nvPr/>
        </p:nvSpPr>
        <p:spPr bwMode="auto">
          <a:xfrm>
            <a:off x="6251575" y="6556375"/>
            <a:ext cx="588963" cy="228600"/>
          </a:xfrm>
          <a:prstGeom prst="rect">
            <a:avLst/>
          </a:prstGeom>
          <a:noFill/>
          <a:ln w="9525">
            <a:noFill/>
            <a:miter lim="800000"/>
            <a:headEnd/>
            <a:tailEnd/>
          </a:ln>
        </p:spPr>
        <p:txBody>
          <a:bodyPr lIns="0" tIns="0" rIns="0" bIns="0" anchor="b"/>
          <a:lstStyle/>
          <a:p>
            <a:pPr algn="r">
              <a:defRPr/>
            </a:pPr>
            <a:fld id="{9DFE33BC-A95F-4C6F-B1FD-3A49ECD73E10}" type="slidenum">
              <a:rPr lang="en-US" sz="1100">
                <a:solidFill>
                  <a:schemeClr val="tx2"/>
                </a:solidFill>
                <a:latin typeface="Calibri"/>
              </a:rPr>
              <a:t>7</a:t>
            </a:fld>
            <a:endParaRPr lang="en-US" sz="1100">
              <a:solidFill>
                <a:schemeClr val="tx2"/>
              </a:solidFill>
              <a:latin typeface="Calibri"/>
            </a:endParaRPr>
          </a:p>
        </p:txBody>
      </p:sp>
    </p:spTree>
  </p:cSld>
  <p:clrMapOvr>
    <a:masterClrMapping/>
  </p:clrMapOvr>
  <mc:AlternateContent xmlns:mc="http://schemas.openxmlformats.org/markup-compatibility/2006" xmlns:p159="http://schemas.microsoft.com/office/powerpoint/2015/09/main">
    <mc:Choice Requires="p159">
      <p:transition spd="med">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5842" name="Rectangle 2"/>
          <p:cNvSpPr>
            <a:spLocks noGrp="1" noChangeArrowheads="1"/>
          </p:cNvSpPr>
          <p:nvPr>
            <p:ph type="title" idx="4294967295"/>
          </p:nvPr>
        </p:nvSpPr>
        <p:spPr bwMode="auto">
          <a:xfrm>
            <a:off x="0" y="277813"/>
            <a:ext cx="8229600" cy="1139825"/>
          </a:xfrm>
        </p:spPr>
        <p:txBody>
          <a:bodyPr anchorCtr="0"/>
          <a:lstStyle/>
          <a:p>
            <a:pPr>
              <a:defRPr/>
            </a:pPr>
            <a:r>
              <a:rPr lang="en-US" sz="3600" b="1"/>
              <a:t>Sử dụng ma túy tổng hợp (tân dược)</a:t>
            </a:r>
            <a:endParaRPr/>
          </a:p>
        </p:txBody>
      </p:sp>
      <p:sp>
        <p:nvSpPr>
          <p:cNvPr id="35843" name="Rectangle 3"/>
          <p:cNvSpPr>
            <a:spLocks noGrp="1" noChangeArrowheads="1"/>
          </p:cNvSpPr>
          <p:nvPr>
            <p:ph type="body" idx="4294967295"/>
          </p:nvPr>
        </p:nvSpPr>
        <p:spPr bwMode="auto">
          <a:xfrm>
            <a:off x="0" y="1600200"/>
            <a:ext cx="9144000" cy="4495800"/>
          </a:xfrm>
        </p:spPr>
        <p:txBody>
          <a:bodyPr/>
          <a:lstStyle/>
          <a:p>
            <a:pPr>
              <a:buFont typeface="Wingdings"/>
              <a:buNone/>
              <a:defRPr/>
            </a:pPr>
            <a:r>
              <a:rPr lang="en-US"/>
              <a:t>	</a:t>
            </a:r>
            <a:endParaRPr/>
          </a:p>
          <a:p>
            <a:pPr>
              <a:defRPr/>
            </a:pPr>
            <a:endParaRPr lang="en-US"/>
          </a:p>
        </p:txBody>
      </p:sp>
      <p:pic>
        <p:nvPicPr>
          <p:cNvPr id="30724" name="Picture 5" descr="vtc_164862_1"/>
          <p:cNvPicPr>
            <a:picLocks noChangeAspect="1" noChangeArrowheads="1"/>
          </p:cNvPicPr>
          <p:nvPr/>
        </p:nvPicPr>
        <p:blipFill>
          <a:blip r:embed="rId3"/>
          <a:stretch/>
        </p:blipFill>
        <p:spPr bwMode="auto">
          <a:xfrm>
            <a:off x="457200" y="1173163"/>
            <a:ext cx="8305800" cy="5380037"/>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63490" name="Rectangle 2"/>
          <p:cNvSpPr>
            <a:spLocks noGrp="1" noChangeArrowheads="1"/>
          </p:cNvSpPr>
          <p:nvPr>
            <p:ph type="title" idx="4294967295"/>
          </p:nvPr>
        </p:nvSpPr>
        <p:spPr bwMode="auto">
          <a:xfrm>
            <a:off x="0" y="277813"/>
            <a:ext cx="8229600" cy="714375"/>
          </a:xfrm>
        </p:spPr>
        <p:txBody>
          <a:bodyPr anchorCtr="0"/>
          <a:lstStyle/>
          <a:p>
            <a:pPr algn="l">
              <a:defRPr/>
            </a:pPr>
            <a:r>
              <a:rPr lang="en-US" sz="4000"/>
              <a:t>Ma túy "đá"</a:t>
            </a:r>
            <a:endParaRPr/>
          </a:p>
        </p:txBody>
      </p:sp>
      <p:sp>
        <p:nvSpPr>
          <p:cNvPr id="63491" name="Rectangle 3"/>
          <p:cNvSpPr>
            <a:spLocks noGrp="1" noChangeArrowheads="1"/>
          </p:cNvSpPr>
          <p:nvPr>
            <p:ph type="body" sz="half" idx="4294967295"/>
          </p:nvPr>
        </p:nvSpPr>
        <p:spPr bwMode="auto">
          <a:xfrm>
            <a:off x="0" y="1066800"/>
            <a:ext cx="4267200" cy="5562600"/>
          </a:xfrm>
        </p:spPr>
        <p:txBody>
          <a:bodyPr/>
          <a:lstStyle/>
          <a:p>
            <a:pPr>
              <a:lnSpc>
                <a:spcPct val="90000"/>
              </a:lnSpc>
              <a:buFont typeface="Wingdings"/>
              <a:buNone/>
              <a:defRPr/>
            </a:pPr>
            <a:r>
              <a:rPr lang="en-US" sz="2400"/>
              <a:t>	Được phát hiện ở Hà Nội vào 25/4/2006 trong người một con nghiện bị bắt ở một nhà nghỉ trên đường Láng Hạ. Gói ma túy màu trắng, dạng hạt cứng, trông giống như hạt muối, đường hay mì chính, sành điệu hơn gọi “ice” hay “crystal”. Kết quả xét nghiệm nhanh ATS cho thấy đó là chất Methamphetamin (Meth) được bào chế dưới dạng thức tinh thể, một chất gây nghiện cực mạnh. </a:t>
            </a:r>
            <a:endParaRPr/>
          </a:p>
        </p:txBody>
      </p:sp>
      <p:pic>
        <p:nvPicPr>
          <p:cNvPr id="31748" name="Picture 4" descr="http://upviet.com/uploader/files/1725/Folder2/meth/04.jpg"/>
          <p:cNvPicPr>
            <a:picLocks noGrp="1" noChangeAspect="1" noChangeArrowheads="1"/>
          </p:cNvPicPr>
          <p:nvPr>
            <p:ph sz="half" idx="4294967295"/>
          </p:nvPr>
        </p:nvPicPr>
        <p:blipFill>
          <a:blip r:embed="rId3"/>
          <a:stretch/>
        </p:blipFill>
        <p:spPr bwMode="auto">
          <a:xfrm>
            <a:off x="4953000" y="36513"/>
            <a:ext cx="4191000" cy="3925887"/>
          </a:xfrm>
          <a:prstGeom prst="rect">
            <a:avLst/>
          </a:prstGeom>
          <a:noFill/>
        </p:spPr>
      </p:pic>
      <p:pic>
        <p:nvPicPr>
          <p:cNvPr id="31749" name="Picture 4" descr="http://upviet.com/uploader/files/1725/Folder2/meth/10.jpg"/>
          <p:cNvPicPr>
            <a:picLocks noChangeAspect="1" noChangeArrowheads="1"/>
          </p:cNvPicPr>
          <p:nvPr/>
        </p:nvPicPr>
        <p:blipFill>
          <a:blip r:embed="rId4"/>
          <a:stretch/>
        </p:blipFill>
        <p:spPr bwMode="auto">
          <a:xfrm>
            <a:off x="4572000" y="3886200"/>
            <a:ext cx="4343400" cy="2971800"/>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2770" name="Picture 4" descr="DSC08735"/>
          <p:cNvPicPr>
            <a:picLocks noChangeAspect="1" noChangeArrowheads="1"/>
          </p:cNvPicPr>
          <p:nvPr/>
        </p:nvPicPr>
        <p:blipFill>
          <a:blip r:embed="rId3"/>
          <a:stretch/>
        </p:blipFill>
        <p:spPr bwMode="auto">
          <a:xfrm>
            <a:off x="609600" y="533400"/>
            <a:ext cx="7620000" cy="5715000"/>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1618" name="Rectangle 2"/>
          <p:cNvSpPr>
            <a:spLocks noGrp="1" noChangeArrowheads="1"/>
          </p:cNvSpPr>
          <p:nvPr>
            <p:ph type="title" idx="4294967295"/>
          </p:nvPr>
        </p:nvSpPr>
        <p:spPr bwMode="auto">
          <a:xfrm>
            <a:off x="506413" y="0"/>
            <a:ext cx="8637587" cy="679450"/>
          </a:xfrm>
        </p:spPr>
        <p:txBody>
          <a:bodyPr anchorCtr="0"/>
          <a:lstStyle/>
          <a:p>
            <a:pPr>
              <a:defRPr/>
            </a:pPr>
            <a:r>
              <a:rPr lang="en-US" sz="2800" b="1"/>
              <a:t>Dụng cụ được chế cho việc sử dụng "hàng đá"</a:t>
            </a:r>
            <a:endParaRPr/>
          </a:p>
        </p:txBody>
      </p:sp>
      <p:pic>
        <p:nvPicPr>
          <p:cNvPr id="33795" name="Picture 3" descr="Photo_Download"/>
          <p:cNvPicPr>
            <a:picLocks noGrp="1" noChangeAspect="1" noChangeArrowheads="1"/>
          </p:cNvPicPr>
          <p:nvPr>
            <p:ph idx="4294967295"/>
          </p:nvPr>
        </p:nvPicPr>
        <p:blipFill>
          <a:blip r:embed="rId3"/>
          <a:stretch/>
        </p:blipFill>
        <p:spPr bwMode="auto">
          <a:xfrm>
            <a:off x="0" y="833438"/>
            <a:ext cx="7162800" cy="5778500"/>
          </a:xfrm>
          <a:prstGeom prst="rect">
            <a:avLst/>
          </a:prstGeom>
          <a:noFill/>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7890" name="Content Placeholder 7"/>
          <p:cNvPicPr>
            <a:picLocks noGrp="1" noChangeAspect="1" noChangeArrowheads="1"/>
          </p:cNvPicPr>
          <p:nvPr>
            <p:ph idx="1"/>
          </p:nvPr>
        </p:nvPicPr>
        <p:blipFill>
          <a:blip r:embed="rId3"/>
          <a:stretch/>
        </p:blipFill>
        <p:spPr bwMode="auto">
          <a:xfrm>
            <a:off x="533400" y="533400"/>
            <a:ext cx="8077200" cy="605790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nodeType="clickEffect">
                                  <p:stCondLst>
                                    <p:cond delay="0"/>
                                  </p:stCondLst>
                                  <p:childTnLst>
                                    <p:set>
                                      <p:cBhvr>
                                        <p:cTn id="6" dur="1" fill="hold">
                                          <p:stCondLst>
                                            <p:cond delay="0"/>
                                          </p:stCondLst>
                                        </p:cTn>
                                        <p:tgtEl>
                                          <p:spTgt spid="37890"/>
                                        </p:tgtEl>
                                        <p:attrNameLst>
                                          <p:attrName>style.visibility</p:attrName>
                                        </p:attrNameLst>
                                      </p:cBhvr>
                                      <p:to>
                                        <p:strVal val="visible"/>
                                      </p:to>
                                    </p:set>
                                    <p:animEffect transition="in" filter="wheel(1)">
                                      <p:cBhvr>
                                        <p:cTn id="7" dur="2500"/>
                                        <p:tgtEl>
                                          <p:spTgt spid="378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7890" name="Picture 3"/>
          <p:cNvPicPr>
            <a:picLocks noChangeAspect="1"/>
          </p:cNvPicPr>
          <p:nvPr/>
        </p:nvPicPr>
        <p:blipFill>
          <a:blip r:embed="rId3"/>
          <a:stretch/>
        </p:blipFill>
        <p:spPr bwMode="auto">
          <a:xfrm>
            <a:off x="228600" y="1295400"/>
            <a:ext cx="8534400" cy="5410200"/>
          </a:xfrm>
          <a:prstGeom prst="rect">
            <a:avLst/>
          </a:prstGeom>
          <a:noFill/>
          <a:ln>
            <a:noFill/>
          </a:ln>
        </p:spPr>
      </p:pic>
      <p:graphicFrame>
        <p:nvGraphicFramePr>
          <p:cNvPr id="2" name="Table 1"/>
          <p:cNvGraphicFramePr>
            <a:graphicFrameLocks noGrp="1"/>
          </p:cNvGraphicFramePr>
          <p:nvPr/>
        </p:nvGraphicFramePr>
        <p:xfrm>
          <a:off x="1066800" y="609600"/>
          <a:ext cx="6096000" cy="37147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20000"/>
                    </a:ext>
                  </a:extLst>
                </a:gridCol>
              </a:tblGrid>
              <a:tr h="371475">
                <a:tc>
                  <a:txBody>
                    <a:bodyPr/>
                    <a:lstStyle/>
                    <a:p>
                      <a:pPr algn="ctr">
                        <a:defRPr/>
                      </a:pPr>
                      <a:r>
                        <a:rPr lang="en-US" sz="1800"/>
                        <a:t>MỘT SỐ CHẤT MA TÚY MỚI</a:t>
                      </a:r>
                      <a:endParaRPr/>
                    </a:p>
                  </a:txBody>
                  <a:tcPr marT="45798" marB="45798"/>
                </a:tc>
                <a:extLst>
                  <a:ext uri="{0D108BD9-81ED-4DB2-BD59-A6C34878D82A}">
                    <a16:rowId xmlns:a16="http://schemas.microsoft.com/office/drawing/2014/main" val="10000"/>
                  </a:ext>
                </a:extLst>
              </a:tr>
            </a:tbl>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38914" name="Picture 1"/>
          <p:cNvPicPr>
            <a:picLocks noChangeAspect="1"/>
          </p:cNvPicPr>
          <p:nvPr/>
        </p:nvPicPr>
        <p:blipFill>
          <a:blip r:embed="rId3"/>
          <a:stretch/>
        </p:blipFill>
        <p:spPr bwMode="auto">
          <a:xfrm>
            <a:off x="381000" y="609600"/>
            <a:ext cx="8534400" cy="586739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11618" name="Rectangle 2"/>
          <p:cNvSpPr>
            <a:spLocks noGrp="1" noChangeArrowheads="1"/>
          </p:cNvSpPr>
          <p:nvPr>
            <p:ph type="title" idx="4294967295"/>
          </p:nvPr>
        </p:nvSpPr>
        <p:spPr bwMode="auto">
          <a:xfrm>
            <a:off x="252413" y="438149"/>
            <a:ext cx="8639175" cy="679450"/>
          </a:xfrm>
        </p:spPr>
        <p:txBody>
          <a:bodyPr anchorCtr="0"/>
          <a:lstStyle/>
          <a:p>
            <a:pPr>
              <a:defRPr/>
            </a:pPr>
            <a:r>
              <a:rPr lang="en-US" sz="2400" b="1">
                <a:solidFill>
                  <a:srgbClr val="FFFF00"/>
                </a:solidFill>
                <a:latin typeface="Times New Roman"/>
                <a:cs typeface="Times New Roman"/>
              </a:rPr>
              <a:t>Các loại chất không phải là ma túy nh</a:t>
            </a:r>
            <a:r>
              <a:rPr lang="vi-VN" sz="2400" b="1">
                <a:solidFill>
                  <a:srgbClr val="FFFF00"/>
                </a:solidFill>
                <a:latin typeface="Times New Roman"/>
                <a:cs typeface="Times New Roman"/>
              </a:rPr>
              <a:t>ư</a:t>
            </a:r>
            <a:r>
              <a:rPr lang="en-US" sz="2400" b="1">
                <a:solidFill>
                  <a:srgbClr val="FFFF00"/>
                </a:solidFill>
                <a:latin typeface="Times New Roman"/>
                <a:cs typeface="Times New Roman"/>
              </a:rPr>
              <a:t>ng gây hại </a:t>
            </a:r>
            <a:br>
              <a:rPr lang="en-US" sz="2400" b="1">
                <a:solidFill>
                  <a:srgbClr val="FFFF00"/>
                </a:solidFill>
                <a:latin typeface="Times New Roman"/>
                <a:cs typeface="Times New Roman"/>
              </a:rPr>
            </a:br>
            <a:r>
              <a:rPr lang="en-US" sz="2400" b="1">
                <a:solidFill>
                  <a:srgbClr val="FFFF00"/>
                </a:solidFill>
                <a:latin typeface="Times New Roman"/>
                <a:cs typeface="Times New Roman"/>
              </a:rPr>
              <a:t>và có nguy c</a:t>
            </a:r>
            <a:r>
              <a:rPr lang="vi-VN" sz="2400" b="1">
                <a:solidFill>
                  <a:srgbClr val="FFFF00"/>
                </a:solidFill>
                <a:latin typeface="Times New Roman"/>
                <a:cs typeface="Times New Roman"/>
              </a:rPr>
              <a:t>ơ</a:t>
            </a:r>
            <a:r>
              <a:rPr lang="en-US" sz="2400" b="1">
                <a:solidFill>
                  <a:srgbClr val="FFFF00"/>
                </a:solidFill>
                <a:latin typeface="Times New Roman"/>
                <a:cs typeface="Times New Roman"/>
              </a:rPr>
              <a:t> bị hòa lẫn chất ma túy:</a:t>
            </a:r>
            <a:br>
              <a:rPr lang="en-US" sz="2800" b="1"/>
            </a:br>
            <a:r>
              <a:rPr lang="en-US" sz="2800" b="1"/>
              <a:t>Bóng cười </a:t>
            </a:r>
            <a:br>
              <a:rPr lang="en-US" sz="2800" b="1"/>
            </a:br>
            <a:r>
              <a:rPr lang="en-US" sz="2800" b="1"/>
              <a:t> </a:t>
            </a:r>
            <a:endParaRPr/>
          </a:p>
        </p:txBody>
      </p:sp>
      <p:pic>
        <p:nvPicPr>
          <p:cNvPr id="39939" name="Picture 2"/>
          <p:cNvPicPr>
            <a:picLocks noChangeAspect="1"/>
          </p:cNvPicPr>
          <p:nvPr/>
        </p:nvPicPr>
        <p:blipFill>
          <a:blip r:embed="rId3"/>
          <a:stretch/>
        </p:blipFill>
        <p:spPr bwMode="auto">
          <a:xfrm>
            <a:off x="77788" y="1295400"/>
            <a:ext cx="8988425" cy="54102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1986" name="Picture 2"/>
          <p:cNvPicPr>
            <a:picLocks noChangeAspect="1"/>
          </p:cNvPicPr>
          <p:nvPr/>
        </p:nvPicPr>
        <p:blipFill>
          <a:blip r:embed="rId3"/>
          <a:stretch/>
        </p:blipFill>
        <p:spPr bwMode="auto">
          <a:xfrm>
            <a:off x="152400" y="381000"/>
            <a:ext cx="8763000" cy="62484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randombar(horizontal)">
                                      <p:cBhvr>
                                        <p:cTn id="7" dur="250"/>
                                        <p:tgtEl>
                                          <p:spTgt spid="419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txBox="1"/>
          <p:nvPr/>
        </p:nvSpPr>
        <p:spPr bwMode="auto">
          <a:xfrm>
            <a:off x="301625" y="354013"/>
            <a:ext cx="5870575" cy="5840412"/>
          </a:xfrm>
          <a:prstGeom prst="rect">
            <a:avLst/>
          </a:prstGeom>
        </p:spPr>
        <p:txBody>
          <a:bodyPr>
            <a:normAutofit fontScale="70000" lnSpcReduction="20000"/>
          </a:bodyPr>
          <a:lstStyle>
            <a:lvl1pPr marL="228600" indent="-228600" algn="l" defTabSz="914400">
              <a:lnSpc>
                <a:spcPct val="90000"/>
              </a:lnSpc>
              <a:spcBef>
                <a:spcPts val="1000"/>
              </a:spcBef>
              <a:buFont typeface="Arial"/>
              <a:buChar char="•"/>
              <a:defRPr sz="2800">
                <a:solidFill>
                  <a:schemeClr val="tx1"/>
                </a:solidFill>
                <a:latin typeface="+mn-lt"/>
                <a:ea typeface="+mn-ea"/>
                <a:cs typeface="+mn-cs"/>
              </a:defRPr>
            </a:lvl1pPr>
            <a:lvl2pPr marL="685800" indent="-228600" algn="l" defTabSz="914400">
              <a:lnSpc>
                <a:spcPct val="90000"/>
              </a:lnSpc>
              <a:spcBef>
                <a:spcPts val="500"/>
              </a:spcBef>
              <a:buFont typeface="Arial"/>
              <a:buChar char="•"/>
              <a:defRPr sz="2400">
                <a:solidFill>
                  <a:schemeClr val="tx1"/>
                </a:solidFill>
                <a:latin typeface="+mn-lt"/>
                <a:ea typeface="+mn-ea"/>
                <a:cs typeface="+mn-cs"/>
              </a:defRPr>
            </a:lvl2pPr>
            <a:lvl3pPr marL="1143000" indent="-228600" algn="l" defTabSz="914400">
              <a:lnSpc>
                <a:spcPct val="90000"/>
              </a:lnSpc>
              <a:spcBef>
                <a:spcPts val="500"/>
              </a:spcBef>
              <a:buFont typeface="Arial"/>
              <a:buChar char="•"/>
              <a:defRPr sz="2000">
                <a:solidFill>
                  <a:schemeClr val="tx1"/>
                </a:solidFill>
                <a:latin typeface="+mn-lt"/>
                <a:ea typeface="+mn-ea"/>
                <a:cs typeface="+mn-cs"/>
              </a:defRPr>
            </a:lvl3pPr>
            <a:lvl4pPr marL="1600200" indent="-228600" algn="l" defTabSz="914400">
              <a:lnSpc>
                <a:spcPct val="90000"/>
              </a:lnSpc>
              <a:spcBef>
                <a:spcPts val="500"/>
              </a:spcBef>
              <a:buFont typeface="Arial"/>
              <a:buChar char="•"/>
              <a:defRPr sz="1800">
                <a:solidFill>
                  <a:schemeClr val="tx1"/>
                </a:solidFill>
                <a:latin typeface="+mn-lt"/>
                <a:ea typeface="+mn-ea"/>
                <a:cs typeface="+mn-cs"/>
              </a:defRPr>
            </a:lvl4pPr>
            <a:lvl5pPr marL="2057400" indent="-228600" algn="l" defTabSz="914400">
              <a:lnSpc>
                <a:spcPct val="90000"/>
              </a:lnSpc>
              <a:spcBef>
                <a:spcPts val="500"/>
              </a:spcBef>
              <a:buFont typeface="Arial"/>
              <a:buChar char="•"/>
              <a:defRPr sz="1800">
                <a:solidFill>
                  <a:schemeClr val="tx1"/>
                </a:solidFill>
                <a:latin typeface="+mn-lt"/>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a:lstStyle>
          <a:p>
            <a:pPr marL="0" marR="0" lvl="0" indent="0" algn="ctr" defTabSz="914400">
              <a:lnSpc>
                <a:spcPct val="90000"/>
              </a:lnSpc>
              <a:spcBef>
                <a:spcPts val="1000"/>
              </a:spcBef>
              <a:spcAft>
                <a:spcPts val="0"/>
              </a:spcAft>
              <a:buClrTx/>
              <a:buSzTx/>
              <a:buFont typeface="Arial"/>
              <a:buNone/>
              <a:defRPr/>
            </a:pPr>
            <a:r>
              <a:rPr lang="vi-VN" sz="4400" b="1" i="0" u="none" strike="noStrike" cap="none" spc="0">
                <a:ln>
                  <a:noFill/>
                </a:ln>
                <a:solidFill>
                  <a:srgbClr val="FFFF00"/>
                </a:solidFill>
                <a:latin typeface="Times New Roman"/>
                <a:ea typeface="Arial"/>
                <a:cs typeface="Times New Roman"/>
              </a:rPr>
              <a:t>Thuốc lá điện tử</a:t>
            </a:r>
            <a:endParaRPr lang="vi-VN" sz="3000" b="0" i="0" u="none" strike="noStrike" cap="none" spc="0">
              <a:ln>
                <a:noFill/>
              </a:ln>
              <a:solidFill>
                <a:srgbClr val="FFFF00"/>
              </a:solidFill>
              <a:latin typeface="Arial"/>
              <a:ea typeface="Arial"/>
              <a:cs typeface="Arial"/>
            </a:endParaRPr>
          </a:p>
          <a:p>
            <a:pPr marL="0" marR="0" lvl="0" indent="0" algn="just" defTabSz="914400">
              <a:lnSpc>
                <a:spcPct val="170000"/>
              </a:lnSpc>
              <a:spcBef>
                <a:spcPts val="1000"/>
              </a:spcBef>
              <a:spcAft>
                <a:spcPts val="0"/>
              </a:spcAft>
              <a:buClrTx/>
              <a:buSzTx/>
              <a:buFont typeface="Arial"/>
              <a:buNone/>
              <a:defRPr/>
            </a:pPr>
            <a:r>
              <a:rPr lang="vi-VN" sz="2800" b="1" i="0" u="none" strike="noStrike" cap="none" spc="0">
                <a:ln>
                  <a:noFill/>
                </a:ln>
                <a:solidFill>
                  <a:srgbClr val="FFFF00"/>
                </a:solidFill>
                <a:latin typeface="Times New Roman"/>
                <a:ea typeface="Arial"/>
                <a:cs typeface="Times New Roman"/>
              </a:rPr>
              <a:t>Đặc điểm</a:t>
            </a:r>
            <a:r>
              <a:rPr lang="vi-VN" sz="2800" b="1" i="1" u="none" strike="noStrike" cap="none" spc="0">
                <a:ln>
                  <a:noFill/>
                </a:ln>
                <a:solidFill>
                  <a:srgbClr val="FFFF00"/>
                </a:solidFill>
                <a:latin typeface="Times New Roman"/>
                <a:ea typeface="Arial"/>
                <a:cs typeface="Times New Roman"/>
              </a:rPr>
              <a:t>: </a:t>
            </a:r>
            <a:r>
              <a:rPr lang="en-US" sz="2800" b="1" i="0" u="none" strike="noStrike" cap="none" spc="0">
                <a:ln>
                  <a:noFill/>
                </a:ln>
                <a:solidFill>
                  <a:srgbClr val="FFFF00"/>
                </a:solidFill>
                <a:latin typeface="Times New Roman"/>
                <a:ea typeface="Arial"/>
                <a:cs typeface="Times New Roman"/>
              </a:rPr>
              <a:t>Là thiết bị mô phỏng hình dạng và chức năng của </a:t>
            </a:r>
            <a:r>
              <a:rPr lang="vi-VN" sz="2800" b="1" i="0" u="none" strike="noStrike" cap="none" spc="0">
                <a:ln>
                  <a:noFill/>
                </a:ln>
                <a:solidFill>
                  <a:srgbClr val="FFFF00"/>
                </a:solidFill>
                <a:latin typeface="Times New Roman"/>
                <a:ea typeface="Arial"/>
                <a:cs typeface="Times New Roman"/>
              </a:rPr>
              <a:t>điếu </a:t>
            </a:r>
            <a:r>
              <a:rPr lang="en-US" sz="2800" b="1" i="0" u="none" strike="noStrike" cap="none" spc="0">
                <a:ln>
                  <a:noFill/>
                </a:ln>
                <a:solidFill>
                  <a:srgbClr val="FFFF00"/>
                </a:solidFill>
                <a:latin typeface="Times New Roman"/>
                <a:ea typeface="Arial"/>
                <a:cs typeface="Times New Roman"/>
              </a:rPr>
              <a:t>thuốc lá truyền thống, thuốc lá điện tử không tạo khói mà tạo ra luồng hơi có mùi vị </a:t>
            </a:r>
            <a:r>
              <a:rPr lang="vi-VN" sz="2800" b="1" i="0" u="none" strike="noStrike" cap="none" spc="0">
                <a:ln>
                  <a:noFill/>
                </a:ln>
                <a:solidFill>
                  <a:srgbClr val="FFFF00"/>
                </a:solidFill>
                <a:latin typeface="Times New Roman"/>
                <a:ea typeface="Arial"/>
                <a:cs typeface="Times New Roman"/>
              </a:rPr>
              <a:t>được pha trộn từ hương liệu </a:t>
            </a:r>
            <a:r>
              <a:rPr lang="en-US" sz="2800" b="1" i="0" u="none" strike="noStrike" cap="none" spc="0">
                <a:ln>
                  <a:noFill/>
                </a:ln>
                <a:solidFill>
                  <a:srgbClr val="FFFF00"/>
                </a:solidFill>
                <a:latin typeface="Times New Roman"/>
                <a:ea typeface="Arial"/>
                <a:cs typeface="Times New Roman"/>
              </a:rPr>
              <a:t>và </a:t>
            </a:r>
            <a:r>
              <a:rPr lang="vi-VN" sz="2800" b="1" i="0" u="none" strike="noStrike" cap="none" spc="0">
                <a:ln>
                  <a:noFill/>
                </a:ln>
                <a:solidFill>
                  <a:srgbClr val="FFFF00"/>
                </a:solidFill>
                <a:latin typeface="Times New Roman"/>
                <a:ea typeface="Arial"/>
                <a:cs typeface="Times New Roman"/>
              </a:rPr>
              <a:t>nhằm mang lại </a:t>
            </a:r>
            <a:r>
              <a:rPr lang="en-US" sz="2800" b="1" i="0" u="none" strike="noStrike" cap="none" spc="0">
                <a:ln>
                  <a:noFill/>
                </a:ln>
                <a:solidFill>
                  <a:srgbClr val="FFFF00"/>
                </a:solidFill>
                <a:latin typeface="Times New Roman"/>
                <a:ea typeface="Arial"/>
                <a:cs typeface="Times New Roman"/>
              </a:rPr>
              <a:t>cảm giác giống thuốc lá thật. </a:t>
            </a:r>
            <a:endParaRPr/>
          </a:p>
          <a:p>
            <a:pPr marL="0" marR="0" lvl="0" indent="0" algn="just" defTabSz="914400">
              <a:lnSpc>
                <a:spcPct val="170000"/>
              </a:lnSpc>
              <a:spcBef>
                <a:spcPts val="1000"/>
              </a:spcBef>
              <a:spcAft>
                <a:spcPts val="0"/>
              </a:spcAft>
              <a:buClrTx/>
              <a:buSzTx/>
              <a:buFont typeface="Arial"/>
              <a:buNone/>
              <a:defRPr/>
            </a:pPr>
            <a:r>
              <a:rPr lang="en-US" sz="2400" b="0" i="1" u="none" strike="noStrike" cap="none" spc="0">
                <a:ln>
                  <a:noFill/>
                </a:ln>
                <a:solidFill>
                  <a:srgbClr val="FFFF00"/>
                </a:solidFill>
                <a:latin typeface="Times New Roman"/>
                <a:ea typeface="Arial"/>
                <a:cs typeface="Times New Roman"/>
              </a:rPr>
              <a:t>         </a:t>
            </a:r>
            <a:r>
              <a:rPr lang="vi-VN" sz="2800" b="0" i="0" u="none" strike="noStrike" cap="none" spc="0">
                <a:ln>
                  <a:noFill/>
                </a:ln>
                <a:solidFill>
                  <a:srgbClr val="FFFF00"/>
                </a:solidFill>
                <a:latin typeface="Times New Roman"/>
                <a:ea typeface="Arial"/>
                <a:cs typeface="Times New Roman"/>
              </a:rPr>
              <a:t>- Chứa Nicotine nồng độ cao gây hại cho não bộ, giảm lưu lượng máu, suy tim, đột quỵ, suy giảm miễn dịch, giảm sức đề kháng.</a:t>
            </a:r>
            <a:endParaRPr lang="en-US" sz="2800" b="0" i="0" u="none" strike="noStrike" cap="none" spc="0">
              <a:ln>
                <a:noFill/>
              </a:ln>
              <a:solidFill>
                <a:srgbClr val="FFFF00"/>
              </a:solidFill>
              <a:latin typeface="Times New Roman"/>
              <a:ea typeface="Arial"/>
              <a:cs typeface="Times New Roman"/>
            </a:endParaRPr>
          </a:p>
          <a:p>
            <a:pPr marL="0" marR="0" lvl="0" indent="0" algn="just" defTabSz="914400">
              <a:lnSpc>
                <a:spcPct val="170000"/>
              </a:lnSpc>
              <a:spcBef>
                <a:spcPts val="1000"/>
              </a:spcBef>
              <a:spcAft>
                <a:spcPts val="0"/>
              </a:spcAft>
              <a:buClrTx/>
              <a:buSzTx/>
              <a:buFont typeface="Arial"/>
              <a:buNone/>
              <a:defRPr/>
            </a:pPr>
            <a:r>
              <a:rPr lang="en-US" sz="2800" b="0" i="0" u="none" strike="noStrike" cap="none" spc="0">
                <a:ln>
                  <a:noFill/>
                </a:ln>
                <a:solidFill>
                  <a:srgbClr val="FFFF00"/>
                </a:solidFill>
                <a:latin typeface="Times New Roman"/>
                <a:ea typeface="Arial"/>
                <a:cs typeface="Times New Roman"/>
              </a:rPr>
              <a:t>         - </a:t>
            </a:r>
            <a:r>
              <a:rPr lang="vi-VN" sz="2800" b="0" i="0" u="none" strike="noStrike" cap="none" spc="0">
                <a:ln>
                  <a:noFill/>
                </a:ln>
                <a:solidFill>
                  <a:srgbClr val="FFFF00"/>
                </a:solidFill>
                <a:latin typeface="Times New Roman"/>
                <a:ea typeface="Arial"/>
                <a:cs typeface="Times New Roman"/>
              </a:rPr>
              <a:t>Gây ra bệnh phổi như tắc nghẽn phổi mãn tính, ung thư phổi, hen, tim mạch, ung thư.</a:t>
            </a:r>
            <a:endParaRPr/>
          </a:p>
        </p:txBody>
      </p:sp>
      <p:pic>
        <p:nvPicPr>
          <p:cNvPr id="43011" name="Picture 3"/>
          <p:cNvPicPr>
            <a:picLocks noChangeAspect="1" noChangeArrowheads="1"/>
          </p:cNvPicPr>
          <p:nvPr/>
        </p:nvPicPr>
        <p:blipFill>
          <a:blip r:embed="rId3"/>
          <a:stretch/>
        </p:blipFill>
        <p:spPr bwMode="auto">
          <a:xfrm>
            <a:off x="6435725" y="76200"/>
            <a:ext cx="2667000" cy="3581400"/>
          </a:xfrm>
          <a:prstGeom prst="rect">
            <a:avLst/>
          </a:prstGeom>
          <a:noFill/>
          <a:ln>
            <a:noFill/>
          </a:ln>
        </p:spPr>
      </p:pic>
      <p:pic>
        <p:nvPicPr>
          <p:cNvPr id="43012" name="Picture 4"/>
          <p:cNvPicPr>
            <a:picLocks noChangeAspect="1" noChangeArrowheads="1"/>
          </p:cNvPicPr>
          <p:nvPr/>
        </p:nvPicPr>
        <p:blipFill>
          <a:blip r:embed="rId4"/>
          <a:stretch/>
        </p:blipFill>
        <p:spPr bwMode="auto">
          <a:xfrm>
            <a:off x="6435725" y="3657600"/>
            <a:ext cx="2547938" cy="2921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circle(in)">
                                      <p:cBhvr>
                                        <p:cTn id="7"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bg>
      <p:bgPr>
        <a:gradFill>
          <a:gsLst>
            <a:gs pos="0">
              <a:schemeClr val="bg2"/>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bwMode="auto">
        <a:xfrm>
          <a:off x="0" y="0"/>
          <a:ext cx="0" cy="0"/>
          <a:chOff x="0" y="0"/>
          <a:chExt cx="0" cy="0"/>
        </a:xfrm>
      </p:grpSpPr>
      <p:sp>
        <p:nvSpPr>
          <p:cNvPr id="11266" name="Title 3"/>
          <p:cNvSpPr>
            <a:spLocks noGrp="1"/>
          </p:cNvSpPr>
          <p:nvPr>
            <p:ph type="title"/>
          </p:nvPr>
        </p:nvSpPr>
        <p:spPr bwMode="auto"/>
        <p:txBody>
          <a:bodyPr/>
          <a:lstStyle/>
          <a:p>
            <a:pPr>
              <a:defRPr/>
            </a:pPr>
            <a:r>
              <a:rPr lang="en-US"/>
              <a:t>HỒNG PHIẾN</a:t>
            </a:r>
            <a:endParaRPr/>
          </a:p>
        </p:txBody>
      </p:sp>
      <p:pic>
        <p:nvPicPr>
          <p:cNvPr id="11267" name="Content Placeholder 5" descr="methamethamine"/>
          <p:cNvPicPr>
            <a:picLocks noGrp="1" noChangeAspect="1" noChangeArrowheads="1"/>
          </p:cNvPicPr>
          <p:nvPr>
            <p:ph idx="1"/>
          </p:nvPr>
        </p:nvPicPr>
        <p:blipFill>
          <a:blip r:embed="rId3"/>
          <a:stretch/>
        </p:blipFill>
        <p:spPr bwMode="auto">
          <a:xfrm>
            <a:off x="990600" y="1600200"/>
            <a:ext cx="7086600" cy="4525963"/>
          </a:xfr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heel spokes="1"/>
      </p:transition>
    </mc:Choice>
    <mc:Fallback xmlns:w="http://schemas.openxmlformats.org/wordprocessingml/2006/main" xmlns:m="http://schemas.openxmlformats.org/officeDocument/2006/math" xmlns="">
      <p:transition spd="slow" advClick="1">
        <p:wheel spokes="1"/>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57698" name="Rectangle 2"/>
          <p:cNvSpPr>
            <a:spLocks noGrp="1" noChangeArrowheads="1"/>
          </p:cNvSpPr>
          <p:nvPr>
            <p:ph type="title"/>
          </p:nvPr>
        </p:nvSpPr>
        <p:spPr bwMode="auto"/>
        <p:txBody>
          <a:bodyPr/>
          <a:lstStyle/>
          <a:p>
            <a:pPr>
              <a:defRPr/>
            </a:pPr>
            <a:r>
              <a:rPr lang="en-US">
                <a:solidFill>
                  <a:srgbClr val="FF0000"/>
                </a:solidFill>
              </a:rPr>
              <a:t>Nghiện ma túy là gì?</a:t>
            </a:r>
            <a:endParaRPr/>
          </a:p>
        </p:txBody>
      </p:sp>
      <p:sp>
        <p:nvSpPr>
          <p:cNvPr id="157699" name="Rectangle 3"/>
          <p:cNvSpPr>
            <a:spLocks noGrp="1" noChangeArrowheads="1"/>
          </p:cNvSpPr>
          <p:nvPr>
            <p:ph idx="1"/>
          </p:nvPr>
        </p:nvSpPr>
        <p:spPr bwMode="auto">
          <a:xfrm>
            <a:off x="457200" y="1447800"/>
            <a:ext cx="7086600" cy="5181600"/>
          </a:xfrm>
        </p:spPr>
        <p:txBody>
          <a:bodyPr>
            <a:noAutofit/>
          </a:bodyPr>
          <a:lstStyle/>
          <a:p>
            <a:pPr algn="just">
              <a:buFont typeface="Wingdings"/>
              <a:buNone/>
              <a:defRPr/>
            </a:pPr>
            <a:r>
              <a:rPr lang="fr-FR" sz="2400" i="1">
                <a:solidFill>
                  <a:schemeClr val="tx1"/>
                </a:solidFill>
                <a:latin typeface="Times New Roman"/>
                <a:cs typeface="Times New Roman"/>
              </a:rPr>
              <a:t>     Người nghiện ma tuý</a:t>
            </a:r>
            <a:r>
              <a:rPr lang="fr-FR" sz="2400">
                <a:solidFill>
                  <a:schemeClr val="tx1"/>
                </a:solidFill>
                <a:latin typeface="Times New Roman"/>
                <a:cs typeface="Times New Roman"/>
              </a:rPr>
              <a:t> là người sử dụng chất ma tuý, thuốc gây nghiện, thuốc hướng thần và bị lệ thuộc vào các chất này.</a:t>
            </a:r>
            <a:endParaRPr lang="en-US" sz="2400" i="1">
              <a:solidFill>
                <a:schemeClr val="tx1"/>
              </a:solidFill>
              <a:latin typeface="Times New Roman"/>
              <a:cs typeface="Times New Roman"/>
            </a:endParaRPr>
          </a:p>
          <a:p>
            <a:pPr>
              <a:buFont typeface="Wingdings"/>
              <a:buNone/>
              <a:defRPr/>
            </a:pPr>
            <a:r>
              <a:rPr lang="fr-FR" sz="2400" b="1">
                <a:solidFill>
                  <a:srgbClr val="92D050"/>
                </a:solidFill>
                <a:latin typeface="Times New Roman"/>
                <a:cs typeface="Times New Roman"/>
              </a:rPr>
              <a:t>	2/Nhận biết người nghiện ma túy:</a:t>
            </a:r>
            <a:endParaRPr lang="en-US" sz="2400">
              <a:solidFill>
                <a:srgbClr val="92D050"/>
              </a:solidFill>
              <a:latin typeface="Times New Roman"/>
              <a:cs typeface="Times New Roman"/>
            </a:endParaRPr>
          </a:p>
          <a:p>
            <a:pPr>
              <a:defRPr/>
            </a:pPr>
            <a:r>
              <a:rPr lang="fr-FR" sz="3600">
                <a:latin typeface="Times New Roman"/>
                <a:cs typeface="Times New Roman"/>
              </a:rPr>
              <a:t>Thông thường người nghiện ma túy trải qua 5 giai đoạn:</a:t>
            </a:r>
            <a:endParaRPr lang="en-US" sz="3600">
              <a:latin typeface="Times New Roman"/>
              <a:cs typeface="Times New Roman"/>
            </a:endParaRPr>
          </a:p>
          <a:p>
            <a:pPr>
              <a:defRPr/>
            </a:pPr>
            <a:r>
              <a:rPr lang="fr-FR" sz="3600" i="1">
                <a:latin typeface="Times New Roman"/>
                <a:cs typeface="Times New Roman"/>
              </a:rPr>
              <a:t>+ Giai đoạn 1</a:t>
            </a:r>
            <a:r>
              <a:rPr lang="fr-FR" sz="3600">
                <a:latin typeface="Times New Roman"/>
                <a:cs typeface="Times New Roman"/>
              </a:rPr>
              <a:t>: Dùng ma tuý người lâng lâng dễ chịu, khoái cảm..., không có thì thấy "nhạt nhẽo", thèm muốn...</a:t>
            </a:r>
            <a:endParaRPr lang="en-US" sz="3600">
              <a:latin typeface="Times New Roman"/>
              <a:cs typeface="Times New Roman"/>
            </a:endParaRPr>
          </a:p>
          <a:p>
            <a:pPr>
              <a:defRPr/>
            </a:pPr>
            <a:r>
              <a:rPr lang="fr-FR" sz="3600">
                <a:latin typeface="Times New Roman"/>
                <a:cs typeface="Times New Roman"/>
              </a:rPr>
              <a:t>.</a:t>
            </a:r>
            <a:endParaRPr lang="en-US" sz="3600">
              <a:latin typeface="Times New Roman"/>
              <a:cs typeface="Times New Roman"/>
            </a:endParaRPr>
          </a:p>
          <a:p>
            <a:pPr>
              <a:buFont typeface="Wingdings"/>
              <a:buNone/>
              <a:defRPr/>
            </a:pPr>
            <a:endParaRPr lang="en-US"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157698"/>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20" presetClass="emph" presetSubtype="0" fill="hold" nodeType="clickEffect">
                                  <p:stCondLst>
                                    <p:cond delay="0"/>
                                  </p:stCondLst>
                                  <p:iterate type="lt">
                                    <p:tmPct val="10000"/>
                                  </p:iterate>
                                  <p:childTnLst>
                                    <p:set>
                                      <p:cBhvr override="childStyle">
                                        <p:cTn id="10" dur="500" autoRev="1" fill="hold"/>
                                        <p:tgtEl>
                                          <p:spTgt spid="157699">
                                            <p:txEl>
                                              <p:pRg st="0" end="0"/>
                                            </p:txEl>
                                          </p:spTgt>
                                        </p:tgtEl>
                                        <p:attrNameLst>
                                          <p:attrName>style.color</p:attrName>
                                        </p:attrNameLst>
                                      </p:cBhvr>
                                      <p:to>
                                        <p:clrVal>
                                          <a:schemeClr val="accent2"/>
                                        </p:clrVal>
                                      </p:to>
                                    </p:set>
                                    <p:set>
                                      <p:cBhvr>
                                        <p:cTn id="11" dur="500" autoRev="1" fill="hold"/>
                                        <p:tgtEl>
                                          <p:spTgt spid="157699">
                                            <p:txEl>
                                              <p:pRg st="0" end="0"/>
                                            </p:txEl>
                                          </p:spTgt>
                                        </p:tgtEl>
                                        <p:attrNameLst>
                                          <p:attrName>fillcolor</p:attrName>
                                        </p:attrNameLst>
                                      </p:cBhvr>
                                      <p:to>
                                        <p:clrVal>
                                          <a:schemeClr val="accent2"/>
                                        </p:clrVal>
                                      </p:to>
                                    </p:set>
                                    <p:set>
                                      <p:cBhvr>
                                        <p:cTn id="12" dur="500" autoRev="1" fill="hold"/>
                                        <p:tgtEl>
                                          <p:spTgt spid="15769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8" grpId="0"/>
    </p:bld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304800" y="304800"/>
            <a:ext cx="8229600" cy="4525963"/>
          </a:xfrm>
        </p:spPr>
        <p:txBody>
          <a:bodyPr>
            <a:noAutofit/>
          </a:bodyPr>
          <a:lstStyle/>
          <a:p>
            <a:pPr>
              <a:defRPr/>
            </a:pPr>
            <a:r>
              <a:rPr lang="fr-FR" sz="2800" i="1">
                <a:latin typeface="Times New Roman"/>
                <a:cs typeface="Times New Roman"/>
              </a:rPr>
              <a:t>+ Giai đoạn 2</a:t>
            </a:r>
            <a:r>
              <a:rPr lang="fr-FR" sz="2800">
                <a:latin typeface="Times New Roman"/>
                <a:cs typeface="Times New Roman"/>
              </a:rPr>
              <a:t>: Dùng ma tuý trở thành nhu cầu, thiếu nó thì thèm muốn, không chịu nổi, phải tìm ma tuý bằng mọi cách.</a:t>
            </a:r>
            <a:endParaRPr lang="en-US" sz="2800">
              <a:latin typeface="Times New Roman"/>
              <a:cs typeface="Times New Roman"/>
            </a:endParaRPr>
          </a:p>
          <a:p>
            <a:pPr>
              <a:defRPr/>
            </a:pPr>
            <a:r>
              <a:rPr lang="fr-FR" sz="2800" i="1">
                <a:latin typeface="Times New Roman"/>
                <a:cs typeface="Times New Roman"/>
              </a:rPr>
              <a:t>+ Giai đoạn 3</a:t>
            </a:r>
            <a:r>
              <a:rPr lang="fr-FR" sz="2800">
                <a:latin typeface="Times New Roman"/>
                <a:cs typeface="Times New Roman"/>
              </a:rPr>
              <a:t>: Dùng ma tuý với liều lượng ngày càng cao.</a:t>
            </a:r>
            <a:endParaRPr lang="en-US" sz="2800">
              <a:latin typeface="Times New Roman"/>
              <a:cs typeface="Times New Roman"/>
            </a:endParaRPr>
          </a:p>
          <a:p>
            <a:pPr>
              <a:defRPr/>
            </a:pPr>
            <a:r>
              <a:rPr lang="fr-FR" sz="2800" i="1">
                <a:latin typeface="Times New Roman"/>
                <a:cs typeface="Times New Roman"/>
              </a:rPr>
              <a:t>+ Giai đoạn 4:</a:t>
            </a:r>
            <a:r>
              <a:rPr lang="fr-FR" sz="2800">
                <a:latin typeface="Times New Roman"/>
                <a:cs typeface="Times New Roman"/>
              </a:rPr>
              <a:t> Cai ma tuý, không cai được, cai lại... Quá trình này diễn ra phức tạp, làm cho người nghiện khốn khổ về tinh thần, đau đớn về thể xác, kiệt quệ tài chính...</a:t>
            </a:r>
            <a:endParaRPr lang="en-US" sz="2800">
              <a:latin typeface="Times New Roman"/>
              <a:cs typeface="Times New Roman"/>
            </a:endParaRPr>
          </a:p>
          <a:p>
            <a:pPr>
              <a:defRPr/>
            </a:pPr>
            <a:r>
              <a:rPr lang="fr-FR" sz="2800" i="1">
                <a:latin typeface="Times New Roman"/>
                <a:cs typeface="Times New Roman"/>
              </a:rPr>
              <a:t>+ Giai đoạn 5</a:t>
            </a:r>
            <a:r>
              <a:rPr lang="fr-FR" sz="2800">
                <a:latin typeface="Times New Roman"/>
                <a:cs typeface="Times New Roman"/>
              </a:rPr>
              <a:t>: Ở giai đoạn 4 mà không cai nghiện thì chuyển sang thời kỳ nguy hiểm , thời kỳ khủng bố tinh thần trầm trọng, dễ dẫn đến những hành vi thiếu lý trí, nguy hiểm</a:t>
            </a:r>
            <a:endParaRPr lang="en-US" sz="2800">
              <a:latin typeface="Times New Roman"/>
              <a:cs typeface="Times New Roman"/>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4994" name="Rectangle 2"/>
          <p:cNvSpPr>
            <a:spLocks noGrp="1" noChangeArrowheads="1"/>
          </p:cNvSpPr>
          <p:nvPr>
            <p:ph type="title"/>
          </p:nvPr>
        </p:nvSpPr>
        <p:spPr bwMode="auto"/>
        <p:txBody>
          <a:bodyPr/>
          <a:lstStyle/>
          <a:p>
            <a:pPr>
              <a:defRPr/>
            </a:pPr>
            <a:r>
              <a:rPr lang="en-US" sz="4000" b="1"/>
              <a:t>Những biểu hiện nghiện ma tuý</a:t>
            </a:r>
            <a:endParaRPr/>
          </a:p>
        </p:txBody>
      </p:sp>
      <p:graphicFrame>
        <p:nvGraphicFramePr>
          <p:cNvPr id="85032" name="Group 40"/>
          <p:cNvGraphicFramePr>
            <a:graphicFrameLocks noGrp="1"/>
          </p:cNvGraphicFramePr>
          <p:nvPr>
            <p:ph type="tbl" idx="1"/>
          </p:nvPr>
        </p:nvGraphicFramePr>
        <p:xfrm>
          <a:off x="152400" y="1600200"/>
          <a:ext cx="8763000" cy="4829493"/>
        </p:xfrm>
        <a:graphic>
          <a:graphicData uri="http://schemas.openxmlformats.org/drawingml/2006/table">
            <a:tbl>
              <a:tblPr/>
              <a:tblGrid>
                <a:gridCol w="1541463">
                  <a:extLst>
                    <a:ext uri="{9D8B030D-6E8A-4147-A177-3AD203B41FA5}">
                      <a16:colId xmlns:a16="http://schemas.microsoft.com/office/drawing/2014/main" val="20000"/>
                    </a:ext>
                  </a:extLst>
                </a:gridCol>
                <a:gridCol w="4300537">
                  <a:extLst>
                    <a:ext uri="{9D8B030D-6E8A-4147-A177-3AD203B41FA5}">
                      <a16:colId xmlns:a16="http://schemas.microsoft.com/office/drawing/2014/main" val="20001"/>
                    </a:ext>
                  </a:extLst>
                </a:gridCol>
                <a:gridCol w="2921000">
                  <a:extLst>
                    <a:ext uri="{9D8B030D-6E8A-4147-A177-3AD203B41FA5}">
                      <a16:colId xmlns:a16="http://schemas.microsoft.com/office/drawing/2014/main" val="20002"/>
                    </a:ext>
                  </a:extLst>
                </a:gridCol>
              </a:tblGrid>
              <a:tr h="647700">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2400" b="1" i="0" u="none" strike="noStrike" cap="none">
                          <a:ln>
                            <a:noFill/>
                          </a:ln>
                          <a:solidFill>
                            <a:schemeClr val="tx1"/>
                          </a:solidFill>
                          <a:latin typeface="Arial"/>
                        </a:rPr>
                        <a:t>Mức độ</a:t>
                      </a:r>
                    </a:p>
                  </a:txBody>
                  <a:tcPr>
                    <a:lnL w="28575" algn="ctr">
                      <a:solidFill>
                        <a:schemeClr val="tx1"/>
                      </a:solidFill>
                    </a:lnL>
                    <a:lnR w="12700" algn="ctr">
                      <a:solidFill>
                        <a:schemeClr val="tx1"/>
                      </a:solidFill>
                    </a:lnR>
                    <a:lnT w="28575" algn="ctr">
                      <a:solidFill>
                        <a:schemeClr val="tx1"/>
                      </a:solidFill>
                    </a:lnT>
                    <a:lnB w="12700" algn="ctr">
                      <a:solidFill>
                        <a:schemeClr val="tx1"/>
                      </a:solidFill>
                    </a:lnB>
                    <a:gradFill rotWithShape="0">
                      <a:gsLst>
                        <a:gs pos="0">
                          <a:srgbClr val="FFE98D"/>
                        </a:gs>
                        <a:gs pos="100000">
                          <a:schemeClr val="bg1"/>
                        </a:gs>
                      </a:gsLst>
                      <a:lin ang="5400000" scaled="1"/>
                    </a:grad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2800" b="1" i="0" u="none" strike="noStrike" cap="none">
                          <a:ln>
                            <a:noFill/>
                          </a:ln>
                          <a:solidFill>
                            <a:schemeClr val="tx1"/>
                          </a:solidFill>
                          <a:latin typeface="Arial"/>
                        </a:rPr>
                        <a:t>Những biểu hiện </a:t>
                      </a:r>
                      <a:endParaRPr/>
                    </a:p>
                  </a:txBody>
                  <a:tcPr>
                    <a:lnL w="12700" algn="ctr">
                      <a:solidFill>
                        <a:schemeClr val="tx1"/>
                      </a:solidFill>
                    </a:lnL>
                    <a:lnR w="12700" algn="ctr">
                      <a:solidFill>
                        <a:schemeClr val="tx1"/>
                      </a:solidFill>
                    </a:lnR>
                    <a:lnT w="28575" algn="ctr">
                      <a:solidFill>
                        <a:schemeClr val="tx1"/>
                      </a:solidFill>
                    </a:lnT>
                    <a:lnB w="12700" algn="ctr">
                      <a:solidFill>
                        <a:schemeClr val="tx1"/>
                      </a:solidFill>
                    </a:lnB>
                    <a:gradFill rotWithShape="0">
                      <a:gsLst>
                        <a:gs pos="0">
                          <a:srgbClr val="FFE98D"/>
                        </a:gs>
                        <a:gs pos="100000">
                          <a:schemeClr val="bg1"/>
                        </a:gs>
                      </a:gsLst>
                      <a:lin ang="5400000" scaled="1"/>
                    </a:grad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2800" b="1" i="0" u="none" strike="noStrike" cap="none">
                          <a:ln>
                            <a:noFill/>
                          </a:ln>
                          <a:solidFill>
                            <a:schemeClr val="tx1"/>
                          </a:solidFill>
                          <a:latin typeface="Arial"/>
                        </a:rPr>
                        <a:t>Tỷ lệ (%)</a:t>
                      </a:r>
                      <a:endParaRPr/>
                    </a:p>
                  </a:txBody>
                  <a:tcPr>
                    <a:lnL w="12700" algn="ctr">
                      <a:solidFill>
                        <a:schemeClr val="tx1"/>
                      </a:solidFill>
                    </a:lnL>
                    <a:lnR w="28575" algn="ctr">
                      <a:solidFill>
                        <a:schemeClr val="tx1"/>
                      </a:solidFill>
                    </a:lnR>
                    <a:lnT w="28575" algn="ctr">
                      <a:solidFill>
                        <a:schemeClr val="tx1"/>
                      </a:solidFill>
                    </a:lnT>
                    <a:lnB w="12700" algn="ctr">
                      <a:solidFill>
                        <a:schemeClr val="tx1"/>
                      </a:solidFill>
                    </a:lnB>
                    <a:gradFill rotWithShape="0">
                      <a:gsLst>
                        <a:gs pos="0">
                          <a:srgbClr val="FFE98D"/>
                        </a:gs>
                        <a:gs pos="100000">
                          <a:schemeClr val="bg1"/>
                        </a:gs>
                      </a:gsLst>
                      <a:lin ang="5400000" scaled="1"/>
                    </a:gradFill>
                  </a:tcPr>
                </a:tc>
                <a:extLst>
                  <a:ext uri="{0D108BD9-81ED-4DB2-BD59-A6C34878D82A}">
                    <a16:rowId xmlns:a16="http://schemas.microsoft.com/office/drawing/2014/main" val="10000"/>
                  </a:ext>
                </a:extLst>
              </a:tr>
              <a:tr h="647700">
                <a:tc rowSpan="6">
                  <a:txBody>
                    <a:bodyPr/>
                    <a:lstStyle/>
                    <a:p>
                      <a:pPr marL="457200" marR="0" lvl="1" indent="0" algn="l" defTabSz="914400">
                        <a:lnSpc>
                          <a:spcPct val="100000"/>
                        </a:lnSpc>
                        <a:spcBef>
                          <a:spcPts val="0"/>
                        </a:spcBef>
                        <a:spcAft>
                          <a:spcPts val="0"/>
                        </a:spcAft>
                        <a:buClr>
                          <a:schemeClr val="tx2"/>
                        </a:buClr>
                        <a:buSzPct val="50000"/>
                        <a:buFontTx/>
                        <a:buNone/>
                        <a:defRPr/>
                      </a:pPr>
                      <a:endParaRPr lang="en-US" sz="2800" b="0" i="0" u="none" strike="noStrike" cap="none">
                        <a:ln>
                          <a:noFill/>
                        </a:ln>
                        <a:solidFill>
                          <a:schemeClr val="tx1"/>
                        </a:solidFill>
                        <a:latin typeface="Arial"/>
                      </a:endParaRPr>
                    </a:p>
                    <a:p>
                      <a:pPr marL="457200" marR="0" lvl="1" indent="0" algn="l" defTabSz="914400">
                        <a:lnSpc>
                          <a:spcPct val="100000"/>
                        </a:lnSpc>
                        <a:spcBef>
                          <a:spcPts val="0"/>
                        </a:spcBef>
                        <a:spcAft>
                          <a:spcPts val="0"/>
                        </a:spcAft>
                        <a:buClr>
                          <a:schemeClr val="tx2"/>
                        </a:buClr>
                        <a:buSzPct val="50000"/>
                        <a:buFontTx/>
                        <a:buNone/>
                        <a:defRPr/>
                      </a:pPr>
                      <a:endParaRPr lang="en-US" sz="2800" b="0" i="0" u="none" strike="noStrike" cap="none">
                        <a:ln>
                          <a:noFill/>
                        </a:ln>
                        <a:solidFill>
                          <a:schemeClr val="tx1"/>
                        </a:solidFill>
                        <a:latin typeface="Arial"/>
                      </a:endParaRPr>
                    </a:p>
                    <a:p>
                      <a:pPr marL="457200" marR="0" lvl="1" indent="0" algn="l" defTabSz="914400">
                        <a:lnSpc>
                          <a:spcPct val="100000"/>
                        </a:lnSpc>
                        <a:spcBef>
                          <a:spcPts val="0"/>
                        </a:spcBef>
                        <a:spcAft>
                          <a:spcPts val="0"/>
                        </a:spcAft>
                        <a:buClr>
                          <a:schemeClr val="tx2"/>
                        </a:buClr>
                        <a:buSzPct val="50000"/>
                        <a:buFontTx/>
                        <a:buNone/>
                        <a:defRPr/>
                      </a:pPr>
                      <a:endParaRPr lang="en-US" sz="4000" b="0" i="0" u="none" strike="noStrike" cap="none">
                        <a:ln>
                          <a:noFill/>
                        </a:ln>
                        <a:solidFill>
                          <a:schemeClr val="tx1"/>
                        </a:solidFill>
                        <a:latin typeface="Arial"/>
                      </a:endParaRPr>
                    </a:p>
                    <a:p>
                      <a:pPr marL="457200" marR="0" lvl="1" indent="0" algn="l" defTabSz="914400">
                        <a:lnSpc>
                          <a:spcPct val="100000"/>
                        </a:lnSpc>
                        <a:spcBef>
                          <a:spcPts val="0"/>
                        </a:spcBef>
                        <a:spcAft>
                          <a:spcPts val="0"/>
                        </a:spcAft>
                        <a:buClr>
                          <a:schemeClr val="tx2"/>
                        </a:buClr>
                        <a:buSzPct val="50000"/>
                        <a:buFontTx/>
                        <a:buNone/>
                        <a:defRPr/>
                      </a:pPr>
                      <a:r>
                        <a:rPr lang="en-US" sz="3600" b="0" i="0" u="none" strike="noStrike" cap="none">
                          <a:ln>
                            <a:noFill/>
                          </a:ln>
                          <a:solidFill>
                            <a:schemeClr val="tx1"/>
                          </a:solidFill>
                          <a:latin typeface="Arial"/>
                        </a:rPr>
                        <a:t>Nhẹ</a:t>
                      </a:r>
                      <a:r>
                        <a:rPr lang="en-US" sz="4000" b="0" i="0" u="none" strike="noStrike" cap="none">
                          <a:ln>
                            <a:noFill/>
                          </a:ln>
                          <a:solidFill>
                            <a:schemeClr val="tx1"/>
                          </a:solidFill>
                          <a:latin typeface="Arial"/>
                        </a:rPr>
                        <a:t>    </a:t>
                      </a:r>
                      <a:endParaRPr/>
                    </a:p>
                    <a:p>
                      <a:pPr marL="0" marR="0" lvl="0" indent="0" algn="l" defTabSz="914400">
                        <a:lnSpc>
                          <a:spcPct val="100000"/>
                        </a:lnSpc>
                        <a:spcBef>
                          <a:spcPts val="0"/>
                        </a:spcBef>
                        <a:spcAft>
                          <a:spcPts val="0"/>
                        </a:spcAft>
                        <a:buClr>
                          <a:schemeClr val="hlink"/>
                        </a:buClr>
                        <a:buSzPct val="80000"/>
                        <a:buFont typeface="Wingdings"/>
                        <a:buNone/>
                        <a:defRPr/>
                      </a:pPr>
                      <a:endParaRPr lang="en-US" sz="4000" b="0" i="0" u="none" strike="noStrike" cap="none">
                        <a:ln>
                          <a:noFill/>
                        </a:ln>
                        <a:solidFill>
                          <a:schemeClr val="tx1"/>
                        </a:solidFill>
                        <a:latin typeface="Arial"/>
                      </a:endParaRPr>
                    </a:p>
                  </a:txBody>
                  <a:tcPr>
                    <a:lnL w="28575" algn="ctr">
                      <a:solidFill>
                        <a:schemeClr val="tx1"/>
                      </a:solidFill>
                    </a:lnL>
                    <a:lnR w="12700" algn="ctr">
                      <a:solidFill>
                        <a:schemeClr val="tx1"/>
                      </a:solidFill>
                    </a:lnR>
                    <a:lnT w="12700" algn="ctr">
                      <a:solidFill>
                        <a:schemeClr val="tx1"/>
                      </a:solidFill>
                    </a:lnT>
                    <a:lnB w="28575" algn="ctr">
                      <a:solidFill>
                        <a:schemeClr val="tx1"/>
                      </a:solidFill>
                    </a:lnB>
                    <a:noFill/>
                  </a:tcPr>
                </a:tc>
                <a:tc>
                  <a:txBody>
                    <a:bodyPr/>
                    <a:lstStyle/>
                    <a:p>
                      <a:pPr marL="0" marR="0" lvl="0" indent="0" algn="l"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Hay ngáp vặt</a:t>
                      </a:r>
                      <a:endParaRPr lang="en-US" sz="3200" b="0" i="0" u="none" strike="noStrike" cap="none">
                        <a:ln>
                          <a:noFill/>
                        </a:ln>
                        <a:solidFill>
                          <a:schemeClr val="tx1"/>
                        </a:solidFill>
                        <a:latin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100</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1"/>
                  </a:ext>
                </a:extLst>
              </a:tr>
              <a:tr h="646113">
                <a:tc vMerge="1">
                  <a:txBody>
                    <a:bodyPr/>
                    <a:lstStyle/>
                    <a:p>
                      <a:pPr>
                        <a:defRPr/>
                      </a:pPr>
                      <a:endParaRPr lang="vi-VN"/>
                    </a:p>
                  </a:txBody>
                  <a:tcPr/>
                </a:tc>
                <a:tc>
                  <a:txBody>
                    <a:bodyPr/>
                    <a:lstStyle/>
                    <a:p>
                      <a:pPr marL="0" marR="0" lvl="0" indent="0" algn="l"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Chảy nước mắt, nước bọt</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100</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2"/>
                  </a:ext>
                </a:extLst>
              </a:tr>
              <a:tr h="647700">
                <a:tc vMerge="1">
                  <a:txBody>
                    <a:bodyPr/>
                    <a:lstStyle/>
                    <a:p>
                      <a:pPr>
                        <a:defRPr/>
                      </a:pPr>
                      <a:endParaRPr lang="vi-VN"/>
                    </a:p>
                  </a:txBody>
                  <a:tcPr/>
                </a:tc>
                <a:tc>
                  <a:txBody>
                    <a:bodyPr/>
                    <a:lstStyle/>
                    <a:p>
                      <a:pPr marL="0" marR="0" lvl="0" indent="0" algn="l"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Toát mồ hôi</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100</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3"/>
                  </a:ext>
                </a:extLst>
              </a:tr>
              <a:tr h="647700">
                <a:tc vMerge="1">
                  <a:txBody>
                    <a:bodyPr/>
                    <a:lstStyle/>
                    <a:p>
                      <a:pPr>
                        <a:defRPr/>
                      </a:pPr>
                      <a:endParaRPr lang="vi-VN"/>
                    </a:p>
                  </a:txBody>
                  <a:tcPr/>
                </a:tc>
                <a:tc>
                  <a:txBody>
                    <a:bodyPr/>
                    <a:lstStyle/>
                    <a:p>
                      <a:pPr marL="0" marR="0" lvl="0" indent="0" algn="l"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Hay bực tức</a:t>
                      </a: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99</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4"/>
                  </a:ext>
                </a:extLst>
              </a:tr>
              <a:tr h="647700">
                <a:tc vMerge="1">
                  <a:txBody>
                    <a:bodyPr/>
                    <a:lstStyle/>
                    <a:p>
                      <a:pPr>
                        <a:defRPr/>
                      </a:pPr>
                      <a:endParaRPr lang="vi-VN"/>
                    </a:p>
                  </a:txBody>
                  <a:tcPr/>
                </a:tc>
                <a:tc>
                  <a:txBody>
                    <a:bodyPr/>
                    <a:lstStyle/>
                    <a:p>
                      <a:pPr marL="0" marR="0" lvl="0" indent="0" algn="l"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ớn lạnh, nổi gia gà, sợ nước</a:t>
                      </a:r>
                      <a:endParaRPr lang="en-US" sz="3200" b="0" i="0" u="none" strike="noStrike" cap="none">
                        <a:ln>
                          <a:noFill/>
                        </a:ln>
                        <a:solidFill>
                          <a:schemeClr val="tx1"/>
                        </a:solidFill>
                        <a:latin typeface="Arial"/>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83</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5"/>
                  </a:ext>
                </a:extLst>
              </a:tr>
              <a:tr h="647700">
                <a:tc vMerge="1">
                  <a:txBody>
                    <a:bodyPr/>
                    <a:lstStyle/>
                    <a:p>
                      <a:pPr>
                        <a:defRPr/>
                      </a:pPr>
                      <a:endParaRPr lang="vi-VN"/>
                    </a:p>
                  </a:txBody>
                  <a:tcPr/>
                </a:tc>
                <a:tc>
                  <a:txBody>
                    <a:bodyPr/>
                    <a:lstStyle/>
                    <a:p>
                      <a:pPr marL="0" marR="0" lvl="0" indent="0" algn="l"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Sụt cân</a:t>
                      </a: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2800" b="0" i="0" u="none" strike="noStrike" cap="none">
                          <a:ln>
                            <a:noFill/>
                          </a:ln>
                          <a:solidFill>
                            <a:schemeClr val="tx1"/>
                          </a:solidFill>
                          <a:latin typeface="Arial"/>
                        </a:rPr>
                        <a:t>83</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6"/>
                  </a:ext>
                </a:extLst>
              </a:tr>
            </a:tbl>
          </a:graphicData>
        </a:graphic>
      </p:graphicFrame>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87042" name="Rectangle 2"/>
          <p:cNvSpPr>
            <a:spLocks noGrp="1" noChangeArrowheads="1"/>
          </p:cNvSpPr>
          <p:nvPr>
            <p:ph type="title"/>
          </p:nvPr>
        </p:nvSpPr>
        <p:spPr bwMode="auto"/>
        <p:txBody>
          <a:bodyPr/>
          <a:lstStyle/>
          <a:p>
            <a:pPr>
              <a:defRPr/>
            </a:pPr>
            <a:r>
              <a:rPr lang="en-US" sz="4000" b="1"/>
              <a:t>Những biểu hiện nghiện ma tuý</a:t>
            </a:r>
            <a:endParaRPr/>
          </a:p>
        </p:txBody>
      </p:sp>
      <p:graphicFrame>
        <p:nvGraphicFramePr>
          <p:cNvPr id="87069" name="Group 29"/>
          <p:cNvGraphicFramePr>
            <a:graphicFrameLocks noGrp="1"/>
          </p:cNvGraphicFramePr>
          <p:nvPr>
            <p:ph type="tbl" idx="1"/>
          </p:nvPr>
        </p:nvGraphicFramePr>
        <p:xfrm>
          <a:off x="0" y="1600200"/>
          <a:ext cx="8991600" cy="5013326"/>
        </p:xfrm>
        <a:graphic>
          <a:graphicData uri="http://schemas.openxmlformats.org/drawingml/2006/table">
            <a:tbl>
              <a:tblPr/>
              <a:tblGrid>
                <a:gridCol w="1862138">
                  <a:extLst>
                    <a:ext uri="{9D8B030D-6E8A-4147-A177-3AD203B41FA5}">
                      <a16:colId xmlns:a16="http://schemas.microsoft.com/office/drawing/2014/main" val="20000"/>
                    </a:ext>
                  </a:extLst>
                </a:gridCol>
                <a:gridCol w="5453062">
                  <a:extLst>
                    <a:ext uri="{9D8B030D-6E8A-4147-A177-3AD203B41FA5}">
                      <a16:colId xmlns:a16="http://schemas.microsoft.com/office/drawing/2014/main" val="20001"/>
                    </a:ext>
                  </a:extLst>
                </a:gridCol>
                <a:gridCol w="1676400">
                  <a:extLst>
                    <a:ext uri="{9D8B030D-6E8A-4147-A177-3AD203B41FA5}">
                      <a16:colId xmlns:a16="http://schemas.microsoft.com/office/drawing/2014/main" val="20002"/>
                    </a:ext>
                  </a:extLst>
                </a:gridCol>
              </a:tblGrid>
              <a:tr h="906463">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MỨC ĐỘ</a:t>
                      </a:r>
                      <a:endParaRPr/>
                    </a:p>
                  </a:txBody>
                  <a:tcPr>
                    <a:lnL w="28575" algn="ctr">
                      <a:solidFill>
                        <a:schemeClr val="tx1"/>
                      </a:solidFill>
                    </a:lnL>
                    <a:lnR w="12700" algn="ctr">
                      <a:solidFill>
                        <a:schemeClr val="tx1"/>
                      </a:solidFill>
                    </a:lnR>
                    <a:lnT w="28575"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BIỂU HiỆN</a:t>
                      </a:r>
                      <a:endParaRPr/>
                    </a:p>
                  </a:txBody>
                  <a:tcPr>
                    <a:lnL w="12700" algn="ctr">
                      <a:solidFill>
                        <a:schemeClr val="tx1"/>
                      </a:solidFill>
                    </a:lnL>
                    <a:lnR w="12700" algn="ctr">
                      <a:solidFill>
                        <a:schemeClr val="tx1"/>
                      </a:solidFill>
                    </a:lnR>
                    <a:lnT w="28575"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TỶ LỆ %</a:t>
                      </a:r>
                      <a:endParaRPr/>
                    </a:p>
                  </a:txBody>
                  <a:tcPr>
                    <a:lnL w="12700" algn="ctr">
                      <a:solidFill>
                        <a:schemeClr val="tx1"/>
                      </a:solidFill>
                    </a:lnL>
                    <a:lnR w="28575" algn="ctr">
                      <a:solidFill>
                        <a:schemeClr val="tx1"/>
                      </a:solidFill>
                    </a:lnR>
                    <a:lnT w="28575" algn="ctr">
                      <a:solidFill>
                        <a:schemeClr val="tx1"/>
                      </a:solidFill>
                    </a:lnT>
                    <a:lnB w="12700" algn="ctr">
                      <a:solidFill>
                        <a:schemeClr val="tx1"/>
                      </a:solidFill>
                    </a:lnB>
                    <a:noFill/>
                  </a:tcPr>
                </a:tc>
                <a:extLst>
                  <a:ext uri="{0D108BD9-81ED-4DB2-BD59-A6C34878D82A}">
                    <a16:rowId xmlns:a16="http://schemas.microsoft.com/office/drawing/2014/main" val="10000"/>
                  </a:ext>
                </a:extLst>
              </a:tr>
              <a:tr h="906463">
                <a:tc rowSpan="4">
                  <a:txBody>
                    <a:bodyPr/>
                    <a:lstStyle/>
                    <a:p>
                      <a:pPr marL="0" marR="0" lvl="0" indent="0" algn="l" defTabSz="914400">
                        <a:lnSpc>
                          <a:spcPct val="100000"/>
                        </a:lnSpc>
                        <a:spcBef>
                          <a:spcPts val="0"/>
                        </a:spcBef>
                        <a:spcAft>
                          <a:spcPts val="0"/>
                        </a:spcAft>
                        <a:buClr>
                          <a:schemeClr val="hlink"/>
                        </a:buClr>
                        <a:buSzPct val="80000"/>
                        <a:buFont typeface="Wingdings"/>
                        <a:buNone/>
                        <a:defRPr/>
                      </a:pPr>
                      <a:endParaRPr lang="en-US" sz="3200" b="0" i="0" u="none" strike="noStrike" cap="none">
                        <a:ln>
                          <a:noFill/>
                        </a:ln>
                        <a:solidFill>
                          <a:schemeClr val="tx1"/>
                        </a:solidFill>
                        <a:latin typeface="Arial"/>
                      </a:endParaRPr>
                    </a:p>
                    <a:p>
                      <a:pPr marL="0" marR="0" lvl="0" indent="0" algn="l" defTabSz="914400">
                        <a:lnSpc>
                          <a:spcPct val="100000"/>
                        </a:lnSpc>
                        <a:spcBef>
                          <a:spcPts val="0"/>
                        </a:spcBef>
                        <a:spcAft>
                          <a:spcPts val="0"/>
                        </a:spcAft>
                        <a:buClr>
                          <a:schemeClr val="hlink"/>
                        </a:buClr>
                        <a:buSzPct val="80000"/>
                        <a:buFont typeface="Wingdings"/>
                        <a:buNone/>
                        <a:defRPr/>
                      </a:pPr>
                      <a:endParaRPr lang="en-US" sz="3200" b="0" i="0" u="none" strike="noStrike" cap="none">
                        <a:ln>
                          <a:noFill/>
                        </a:ln>
                        <a:solidFill>
                          <a:schemeClr val="tx1"/>
                        </a:solidFill>
                        <a:latin typeface="Arial"/>
                      </a:endParaRPr>
                    </a:p>
                    <a:p>
                      <a:pPr marL="0" marR="0" lvl="0" indent="0" algn="ctr"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NẶNG</a:t>
                      </a:r>
                      <a:endParaRPr/>
                    </a:p>
                  </a:txBody>
                  <a:tcPr>
                    <a:lnL w="28575" algn="ctr">
                      <a:solidFill>
                        <a:schemeClr val="tx1"/>
                      </a:solidFill>
                    </a:lnL>
                    <a:lnR w="12700" algn="ctr">
                      <a:solidFill>
                        <a:schemeClr val="tx1"/>
                      </a:solidFill>
                    </a:lnR>
                    <a:lnT w="12700" algn="ctr">
                      <a:solidFill>
                        <a:schemeClr val="tx1"/>
                      </a:solidFill>
                    </a:lnT>
                    <a:lnB w="28575" algn="ctr">
                      <a:solidFill>
                        <a:schemeClr val="tx1"/>
                      </a:solidFill>
                    </a:lnB>
                    <a:noFill/>
                  </a:tcPr>
                </a:tc>
                <a:tc>
                  <a:txBody>
                    <a:bodyPr/>
                    <a:lstStyle/>
                    <a:p>
                      <a:pPr marL="0" marR="0" lvl="0" indent="0" algn="l" defTabSz="914400">
                        <a:lnSpc>
                          <a:spcPct val="100000"/>
                        </a:lnSpc>
                        <a:spcBef>
                          <a:spcPts val="0"/>
                        </a:spcBef>
                        <a:spcAft>
                          <a:spcPts val="0"/>
                        </a:spcAft>
                        <a:buClr>
                          <a:schemeClr val="hlink"/>
                        </a:buClr>
                        <a:buSzPct val="80000"/>
                        <a:buFont typeface="Wingdings"/>
                        <a:buNone/>
                        <a:defRPr/>
                      </a:pPr>
                      <a:r>
                        <a:rPr lang="en-US" sz="3600" b="0" i="0" u="none" strike="noStrike" cap="none">
                          <a:ln>
                            <a:noFill/>
                          </a:ln>
                          <a:solidFill>
                            <a:schemeClr val="tx1"/>
                          </a:solidFill>
                          <a:latin typeface="Arial"/>
                        </a:rPr>
                        <a:t>Nôn mửa</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80</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1"/>
                  </a:ext>
                </a:extLst>
              </a:tr>
              <a:tr h="904875">
                <a:tc vMerge="1">
                  <a:txBody>
                    <a:bodyPr/>
                    <a:lstStyle/>
                    <a:p>
                      <a:pPr>
                        <a:defRPr/>
                      </a:pPr>
                      <a:endParaRPr lang="vi-VN"/>
                    </a:p>
                  </a:txBody>
                  <a:tcPr/>
                </a:tc>
                <a:tc>
                  <a:txBody>
                    <a:bodyPr/>
                    <a:lstStyle/>
                    <a:p>
                      <a:pPr marL="0" marR="0" lvl="0" indent="0" algn="l"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Tiêu chảy, suất huyết dường tiêu hóa</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85</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2"/>
                  </a:ext>
                </a:extLst>
              </a:tr>
              <a:tr h="906463">
                <a:tc vMerge="1">
                  <a:txBody>
                    <a:bodyPr/>
                    <a:lstStyle/>
                    <a:p>
                      <a:pPr>
                        <a:defRPr/>
                      </a:pPr>
                      <a:endParaRPr lang="vi-VN"/>
                    </a:p>
                  </a:txBody>
                  <a:tcPr/>
                </a:tc>
                <a:tc>
                  <a:txBody>
                    <a:bodyPr/>
                    <a:lstStyle/>
                    <a:p>
                      <a:pPr marL="0" marR="0" lvl="0" indent="0" algn="l"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Đau đầu, co giât, nổi gia gà</a:t>
                      </a:r>
                      <a:endParaRPr/>
                    </a:p>
                  </a:txBody>
                  <a:tcPr>
                    <a:lnL w="12700" algn="ctr">
                      <a:solidFill>
                        <a:schemeClr val="tx1"/>
                      </a:solidFill>
                    </a:lnL>
                    <a:lnR w="12700" algn="ctr">
                      <a:solidFill>
                        <a:schemeClr val="tx1"/>
                      </a:solidFill>
                    </a:lnR>
                    <a:lnT w="12700" algn="ctr">
                      <a:solidFill>
                        <a:schemeClr val="tx1"/>
                      </a:solidFill>
                    </a:lnT>
                    <a:lnB w="12700"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90</a:t>
                      </a:r>
                      <a:endParaRPr/>
                    </a:p>
                  </a:txBody>
                  <a:tcPr>
                    <a:lnL w="12700" algn="ctr">
                      <a:solidFill>
                        <a:schemeClr val="tx1"/>
                      </a:solidFill>
                    </a:lnL>
                    <a:lnR w="28575" algn="ctr">
                      <a:solidFill>
                        <a:schemeClr val="tx1"/>
                      </a:solidFill>
                    </a:lnR>
                    <a:lnT w="12700" algn="ctr">
                      <a:solidFill>
                        <a:schemeClr val="tx1"/>
                      </a:solidFill>
                    </a:lnT>
                    <a:lnB w="12700" algn="ctr">
                      <a:solidFill>
                        <a:schemeClr val="tx1"/>
                      </a:solidFill>
                    </a:lnB>
                    <a:noFill/>
                  </a:tcPr>
                </a:tc>
                <a:extLst>
                  <a:ext uri="{0D108BD9-81ED-4DB2-BD59-A6C34878D82A}">
                    <a16:rowId xmlns:a16="http://schemas.microsoft.com/office/drawing/2014/main" val="10003"/>
                  </a:ext>
                </a:extLst>
              </a:tr>
              <a:tr h="906463">
                <a:tc vMerge="1">
                  <a:txBody>
                    <a:bodyPr/>
                    <a:lstStyle/>
                    <a:p>
                      <a:pPr>
                        <a:defRPr/>
                      </a:pPr>
                      <a:endParaRPr lang="vi-VN"/>
                    </a:p>
                  </a:txBody>
                  <a:tcPr/>
                </a:tc>
                <a:tc>
                  <a:txBody>
                    <a:bodyPr/>
                    <a:lstStyle/>
                    <a:p>
                      <a:pPr marL="0" marR="0" lvl="0" indent="0" algn="l"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Đau cơ, xương khớp (hiện tượng dòi bò trong xương)</a:t>
                      </a:r>
                      <a:endParaRPr/>
                    </a:p>
                  </a:txBody>
                  <a:tcPr>
                    <a:lnL w="12700" algn="ctr">
                      <a:solidFill>
                        <a:schemeClr val="tx1"/>
                      </a:solidFill>
                    </a:lnL>
                    <a:lnR w="12700" algn="ctr">
                      <a:solidFill>
                        <a:schemeClr val="tx1"/>
                      </a:solidFill>
                    </a:lnR>
                    <a:lnT w="12700" algn="ctr">
                      <a:solidFill>
                        <a:schemeClr val="tx1"/>
                      </a:solidFill>
                    </a:lnT>
                    <a:lnB w="28575" algn="ctr">
                      <a:solidFill>
                        <a:schemeClr val="tx1"/>
                      </a:solidFill>
                    </a:lnB>
                    <a:noFill/>
                  </a:tcPr>
                </a:tc>
                <a:tc>
                  <a:txBody>
                    <a:bodyPr/>
                    <a:lstStyle/>
                    <a:p>
                      <a:pPr marL="0" marR="0" lvl="0" indent="0" algn="ctr" defTabSz="914400">
                        <a:lnSpc>
                          <a:spcPct val="100000"/>
                        </a:lnSpc>
                        <a:spcBef>
                          <a:spcPts val="0"/>
                        </a:spcBef>
                        <a:spcAft>
                          <a:spcPts val="0"/>
                        </a:spcAft>
                        <a:buClr>
                          <a:schemeClr val="hlink"/>
                        </a:buClr>
                        <a:buSzPct val="80000"/>
                        <a:buFont typeface="Wingdings"/>
                        <a:buNone/>
                        <a:defRPr/>
                      </a:pPr>
                      <a:r>
                        <a:rPr lang="en-US" sz="3200" b="0" i="0" u="none" strike="noStrike" cap="none">
                          <a:ln>
                            <a:noFill/>
                          </a:ln>
                          <a:solidFill>
                            <a:schemeClr val="tx1"/>
                          </a:solidFill>
                          <a:latin typeface="Arial"/>
                        </a:rPr>
                        <a:t>95</a:t>
                      </a:r>
                      <a:endParaRPr/>
                    </a:p>
                  </a:txBody>
                  <a:tcPr>
                    <a:lnL w="12700" algn="ctr">
                      <a:solidFill>
                        <a:schemeClr val="tx1"/>
                      </a:solidFill>
                    </a:lnL>
                    <a:lnR w="28575" algn="ctr">
                      <a:solidFill>
                        <a:schemeClr val="tx1"/>
                      </a:solidFill>
                    </a:lnR>
                    <a:lnT w="12700" algn="ctr">
                      <a:solidFill>
                        <a:schemeClr val="tx1"/>
                      </a:solidFill>
                    </a:lnT>
                    <a:lnB w="28575" algn="ctr">
                      <a:solidFill>
                        <a:schemeClr val="tx1"/>
                      </a:solidFill>
                    </a:lnB>
                    <a:no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4339" name="Rectangle 3"/>
          <p:cNvSpPr>
            <a:spLocks noGrp="1" noChangeArrowheads="1"/>
          </p:cNvSpPr>
          <p:nvPr>
            <p:ph idx="1"/>
          </p:nvPr>
        </p:nvSpPr>
        <p:spPr bwMode="auto"/>
        <p:txBody>
          <a:bodyPr/>
          <a:lstStyle/>
          <a:p>
            <a:pPr>
              <a:defRPr/>
            </a:pPr>
            <a:endParaRPr lang="vi-VN"/>
          </a:p>
        </p:txBody>
      </p:sp>
      <p:pic>
        <p:nvPicPr>
          <p:cNvPr id="45060" name="Picture 4" descr="chich ma tuy"/>
          <p:cNvPicPr>
            <a:picLocks noChangeAspect="1" noChangeArrowheads="1"/>
          </p:cNvPicPr>
          <p:nvPr/>
        </p:nvPicPr>
        <p:blipFill>
          <a:blip r:embed="rId3"/>
          <a:stretch/>
        </p:blipFill>
        <p:spPr bwMode="auto">
          <a:xfrm>
            <a:off x="457200" y="1066800"/>
            <a:ext cx="8382000" cy="5791200"/>
          </a:xfrm>
          <a:prstGeom prst="rect">
            <a:avLst/>
          </a:prstGeom>
          <a:noFill/>
          <a:ln w="9525">
            <a:noFill/>
            <a:miter lim="800000"/>
            <a:headEnd/>
            <a:tailEnd/>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6082" name="Picture 4" descr="hình anh tiem chích ma tuùy"/>
          <p:cNvPicPr>
            <a:picLocks noChangeAspect="1" noChangeArrowheads="1"/>
          </p:cNvPicPr>
          <p:nvPr/>
        </p:nvPicPr>
        <p:blipFill>
          <a:blip r:embed="rId3"/>
          <a:stretch/>
        </p:blipFill>
        <p:spPr bwMode="auto">
          <a:xfrm>
            <a:off x="0" y="393700"/>
            <a:ext cx="9144000" cy="6194424"/>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7106" name="Picture 4" descr="Tiem chich ma tuy"/>
          <p:cNvPicPr>
            <a:picLocks noChangeAspect="1" noChangeArrowheads="1"/>
          </p:cNvPicPr>
          <p:nvPr/>
        </p:nvPicPr>
        <p:blipFill>
          <a:blip r:embed="rId3"/>
          <a:stretch/>
        </p:blipFill>
        <p:spPr bwMode="auto">
          <a:xfrm>
            <a:off x="0" y="365125"/>
            <a:ext cx="9144000" cy="6224588"/>
          </a:xfrm>
          <a:prstGeom prst="rect">
            <a:avLst/>
          </a:prstGeom>
          <a:noFill/>
          <a:ln w="9525">
            <a:noFill/>
            <a:miter lim="800000"/>
            <a:headEnd/>
            <a:tailEnd/>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6386" name="Rectangle 2"/>
          <p:cNvSpPr>
            <a:spLocks noGrp="1" noChangeArrowheads="1"/>
          </p:cNvSpPr>
          <p:nvPr>
            <p:ph type="title"/>
          </p:nvPr>
        </p:nvSpPr>
        <p:spPr bwMode="auto">
          <a:xfrm>
            <a:off x="457200" y="76200"/>
            <a:ext cx="8229600" cy="762000"/>
          </a:xfrm>
        </p:spPr>
        <p:txBody>
          <a:bodyPr/>
          <a:lstStyle/>
          <a:p>
            <a:pPr>
              <a:defRPr/>
            </a:pPr>
            <a:r>
              <a:rPr lang="en-US"/>
              <a:t>Phê thuốc</a:t>
            </a:r>
            <a:endParaRPr/>
          </a:p>
        </p:txBody>
      </p:sp>
      <p:pic>
        <p:nvPicPr>
          <p:cNvPr id="48131" name="Picture 6" descr="small_51479"/>
          <p:cNvPicPr>
            <a:picLocks noGrp="1" noChangeAspect="1" noChangeArrowheads="1"/>
          </p:cNvPicPr>
          <p:nvPr>
            <p:ph idx="1"/>
          </p:nvPr>
        </p:nvPicPr>
        <p:blipFill>
          <a:blip r:embed="rId3"/>
          <a:stretch/>
        </p:blipFill>
        <p:spPr bwMode="auto">
          <a:xfrm>
            <a:off x="762000" y="870155"/>
            <a:ext cx="5867399" cy="5622883"/>
          </a:xfrm>
          <a:prstGeom prst="rect">
            <a:avLst/>
          </a:prstGeom>
          <a:noFill/>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18434" name="Rectangle 2"/>
          <p:cNvSpPr>
            <a:spLocks noGrp="1" noChangeArrowheads="1"/>
          </p:cNvSpPr>
          <p:nvPr>
            <p:ph type="title"/>
          </p:nvPr>
        </p:nvSpPr>
        <p:spPr bwMode="auto">
          <a:xfrm>
            <a:off x="457200" y="76200"/>
            <a:ext cx="8229600" cy="941388"/>
          </a:xfrm>
        </p:spPr>
        <p:txBody>
          <a:bodyPr/>
          <a:lstStyle/>
          <a:p>
            <a:pPr>
              <a:defRPr/>
            </a:pPr>
            <a:r>
              <a:rPr lang="en-US"/>
              <a:t>Phê thuốc</a:t>
            </a:r>
            <a:endParaRPr/>
          </a:p>
        </p:txBody>
      </p:sp>
      <p:pic>
        <p:nvPicPr>
          <p:cNvPr id="49155" name="Picture 8" descr="10826003-ma-tuy1"/>
          <p:cNvPicPr>
            <a:picLocks noGrp="1" noChangeAspect="1" noChangeArrowheads="1"/>
          </p:cNvPicPr>
          <p:nvPr>
            <p:ph idx="1"/>
          </p:nvPr>
        </p:nvPicPr>
        <p:blipFill>
          <a:blip r:embed="rId3"/>
          <a:stretch/>
        </p:blipFill>
        <p:spPr bwMode="auto">
          <a:xfrm>
            <a:off x="685799" y="1295400"/>
            <a:ext cx="6229232" cy="4495800"/>
          </a:xfrm>
          <a:prstGeom prst="rect">
            <a:avLst/>
          </a:prstGeom>
          <a:noFill/>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50178" name="Picture 4" descr="nan nhan ma tuy"/>
          <p:cNvPicPr>
            <a:picLocks noChangeAspect="1" noChangeArrowheads="1"/>
          </p:cNvPicPr>
          <p:nvPr/>
        </p:nvPicPr>
        <p:blipFill>
          <a:blip r:embed="rId3"/>
          <a:stretch/>
        </p:blipFill>
        <p:spPr bwMode="auto">
          <a:xfrm>
            <a:off x="609600" y="533400"/>
            <a:ext cx="8001000" cy="5849938"/>
          </a:xfrm>
          <a:prstGeom prst="rect">
            <a:avLst/>
          </a:prstGeom>
          <a:noFill/>
          <a:ln w="9525">
            <a:noFill/>
            <a:miter lim="800000"/>
            <a:headEnd/>
            <a:tailEnd/>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bg>
      <p:bgPr>
        <a:solidFill>
          <a:schemeClr val="accent1"/>
        </a:solidFill>
        <a:effectLst/>
      </p:bgPr>
    </p:bg>
    <p:spTree>
      <p:nvGrpSpPr>
        <p:cNvPr id="1" name=""/>
        <p:cNvGrpSpPr/>
        <p:nvPr/>
      </p:nvGrpSpPr>
      <p:grpSpPr bwMode="auto">
        <a:xfrm>
          <a:off x="0" y="0"/>
          <a:ext cx="0" cy="0"/>
          <a:chOff x="0" y="0"/>
          <a:chExt cx="0" cy="0"/>
        </a:xfrm>
      </p:grpSpPr>
      <p:sp>
        <p:nvSpPr>
          <p:cNvPr id="12290" name="Title 1"/>
          <p:cNvSpPr>
            <a:spLocks noGrp="1"/>
          </p:cNvSpPr>
          <p:nvPr>
            <p:ph type="title"/>
          </p:nvPr>
        </p:nvSpPr>
        <p:spPr bwMode="auto"/>
        <p:txBody>
          <a:bodyPr/>
          <a:lstStyle/>
          <a:p>
            <a:pPr>
              <a:defRPr/>
            </a:pPr>
            <a:r>
              <a:rPr lang="en-US"/>
              <a:t>HÊROIN </a:t>
            </a:r>
            <a:endParaRPr/>
          </a:p>
        </p:txBody>
      </p:sp>
      <p:pic>
        <p:nvPicPr>
          <p:cNvPr id="12291" name="Content Placeholder 3" descr="IMAG0012.jpg"/>
          <p:cNvPicPr>
            <a:picLocks noGrp="1" noChangeAspect="1"/>
          </p:cNvPicPr>
          <p:nvPr>
            <p:ph sz="half" idx="1"/>
          </p:nvPr>
        </p:nvPicPr>
        <p:blipFill>
          <a:blip r:embed="rId3"/>
          <a:stretch/>
        </p:blipFill>
        <p:spPr bwMode="auto">
          <a:xfrm>
            <a:off x="609600" y="2190800"/>
            <a:ext cx="3087688" cy="3821013"/>
          </a:xfrm>
        </p:spPr>
      </p:pic>
      <p:pic>
        <p:nvPicPr>
          <p:cNvPr id="12293" name="Content Placeholder 5" descr="IMAG0007.jpg"/>
          <p:cNvPicPr>
            <a:picLocks noChangeAspect="1"/>
          </p:cNvPicPr>
          <p:nvPr/>
        </p:nvPicPr>
        <p:blipFill>
          <a:blip r:embed="rId4"/>
          <a:stretch/>
        </p:blipFill>
        <p:spPr bwMode="auto">
          <a:xfrm>
            <a:off x="4800600" y="1600200"/>
            <a:ext cx="3581400" cy="4525963"/>
          </a:xfrm>
          <a:prstGeom prst="rect">
            <a:avLst/>
          </a:prstGeom>
          <a:noFill/>
          <a:ln w="9525">
            <a:noFill/>
            <a:miter lim="800000"/>
            <a:headEnd/>
            <a:tailEnd/>
          </a:ln>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wheel spokes="1"/>
      </p:transition>
    </mc:Choice>
    <mc:Fallback xmlns:w="http://schemas.openxmlformats.org/wordprocessingml/2006/main" xmlns:m="http://schemas.openxmlformats.org/officeDocument/2006/math" xmlns="">
      <p:transition spd="slow" advClick="1">
        <p:wheel spokes="1"/>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ctrTitle"/>
          </p:nvPr>
        </p:nvSpPr>
        <p:spPr bwMode="auto"/>
        <p:txBody>
          <a:bodyPr/>
          <a:lstStyle/>
          <a:p>
            <a:pPr>
              <a:defRPr/>
            </a:pPr>
            <a:r>
              <a:rPr lang="vi-VN"/>
              <a:t>Đối tượng ngáo đá</a:t>
            </a:r>
            <a:endParaRPr lang="en-US"/>
          </a:p>
        </p:txBody>
      </p:sp>
      <p:sp>
        <p:nvSpPr>
          <p:cNvPr id="7" name="Subtitle 6"/>
          <p:cNvSpPr>
            <a:spLocks noGrp="1"/>
          </p:cNvSpPr>
          <p:nvPr>
            <p:ph type="subTitle" idx="1"/>
          </p:nvPr>
        </p:nvSpPr>
        <p:spPr bwMode="auto">
          <a:xfrm>
            <a:off x="381000" y="251214"/>
            <a:ext cx="6019800" cy="914400"/>
          </a:xfrm>
        </p:spPr>
        <p:txBody>
          <a:bodyPr>
            <a:normAutofit/>
          </a:bodyPr>
          <a:lstStyle/>
          <a:p>
            <a:pPr>
              <a:defRPr/>
            </a:pPr>
            <a:r>
              <a:rPr lang="vi-VN" sz="3200">
                <a:solidFill>
                  <a:srgbClr val="FF0000"/>
                </a:solidFill>
                <a:latin typeface="Times New Roman"/>
                <a:cs typeface="Times New Roman"/>
              </a:rPr>
              <a:t>ĐỐI TƯỢNG NGÁO ĐÁ</a:t>
            </a:r>
            <a:endParaRPr lang="en-US" sz="3200">
              <a:solidFill>
                <a:srgbClr val="FF0000"/>
              </a:solidFill>
              <a:latin typeface="Times New Roman"/>
              <a:cs typeface="Times New Roman"/>
            </a:endParaRPr>
          </a:p>
        </p:txBody>
      </p:sp>
      <p:pic>
        <p:nvPicPr>
          <p:cNvPr id="5" name="Picture 4" descr="D:\NHẬN BIẾT MA TÚY\ngao-da.jpg"/>
          <p:cNvPicPr/>
          <p:nvPr/>
        </p:nvPicPr>
        <p:blipFill>
          <a:blip r:embed="rId3"/>
          <a:stretch/>
        </p:blipFill>
        <p:spPr bwMode="auto">
          <a:xfrm>
            <a:off x="685800" y="1524000"/>
            <a:ext cx="7620000" cy="4648201"/>
          </a:xfrm>
          <a:prstGeom prst="rect">
            <a:avLst/>
          </a:prstGeom>
          <a:noFill/>
          <a:ln w="9525">
            <a:noFill/>
            <a:miter lim="800000"/>
            <a:headEnd/>
            <a:tailEnd/>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Content Placeholder 3" descr="D:\NHẬN BIẾT MA TÚY\chỉ mục.jpg"/>
          <p:cNvPicPr>
            <a:picLocks noGrp="1"/>
          </p:cNvPicPr>
          <p:nvPr>
            <p:ph idx="4294967295"/>
          </p:nvPr>
        </p:nvPicPr>
        <p:blipFill>
          <a:blip r:embed="rId3"/>
          <a:stretch/>
        </p:blipFill>
        <p:spPr bwMode="auto">
          <a:xfrm>
            <a:off x="9832" y="381000"/>
            <a:ext cx="7772400" cy="5029200"/>
          </a:xfrm>
          <a:prstGeom prst="rect">
            <a:avLst/>
          </a:prstGeom>
          <a:noFill/>
          <a:ln w="9525">
            <a:noFill/>
            <a:miter lim="800000"/>
            <a:headEnd/>
            <a:tailEnd/>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Picture 3" descr="1-JPG-2947-1394249338.jpg"/>
          <p:cNvPicPr/>
          <p:nvPr/>
        </p:nvPicPr>
        <p:blipFill>
          <a:blip r:embed="rId3"/>
          <a:stretch/>
        </p:blipFill>
        <p:spPr bwMode="auto">
          <a:xfrm>
            <a:off x="762000" y="457200"/>
            <a:ext cx="7848600" cy="5791200"/>
          </a:xfrm>
          <a:prstGeom prst="rect">
            <a:avLst/>
          </a:prstGeom>
          <a:noFill/>
          <a:ln w="9525">
            <a:noFill/>
            <a:miter lim="800000"/>
            <a:headEnd/>
            <a:tailEnd/>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p:txBody>
          <a:bodyPr/>
          <a:lstStyle/>
          <a:p>
            <a:pPr>
              <a:defRPr/>
            </a:pPr>
            <a:r>
              <a:rPr lang="en-US" sz="6000">
                <a:solidFill>
                  <a:srgbClr val="FF0000"/>
                </a:solidFill>
                <a:latin typeface="Times New Roman"/>
                <a:cs typeface="Times New Roman"/>
              </a:rPr>
              <a:t>Tác hại của ma túy</a:t>
            </a:r>
          </a:p>
        </p:txBody>
      </p:sp>
      <p:sp>
        <p:nvSpPr>
          <p:cNvPr id="3" name="Content Placeholder 2"/>
          <p:cNvSpPr>
            <a:spLocks noGrp="1"/>
          </p:cNvSpPr>
          <p:nvPr>
            <p:ph idx="1"/>
          </p:nvPr>
        </p:nvSpPr>
        <p:spPr bwMode="auto"/>
        <p:txBody>
          <a:bodyPr/>
          <a:lstStyle/>
          <a:p>
            <a:pPr>
              <a:buFont typeface="Wingdings"/>
              <a:buNone/>
              <a:defRPr/>
            </a:pPr>
            <a:r>
              <a:rPr lang="en-US" sz="4000">
                <a:latin typeface="Times New Roman"/>
                <a:cs typeface="Times New Roman"/>
              </a:rPr>
              <a:t>-Tác hại đối với bản thân người nghiện;</a:t>
            </a:r>
            <a:endParaRPr/>
          </a:p>
          <a:p>
            <a:pPr>
              <a:buFont typeface="Wingdings"/>
              <a:buNone/>
              <a:defRPr/>
            </a:pPr>
            <a:r>
              <a:rPr lang="en-US" sz="4000">
                <a:latin typeface="Times New Roman"/>
                <a:cs typeface="Times New Roman"/>
              </a:rPr>
              <a:t>-Tác hại đối với gia đình người nghiện;</a:t>
            </a:r>
            <a:endParaRPr/>
          </a:p>
          <a:p>
            <a:pPr>
              <a:buFont typeface="Wingdings"/>
              <a:buNone/>
              <a:defRPr/>
            </a:pPr>
            <a:r>
              <a:rPr lang="en-US" sz="4000">
                <a:latin typeface="Times New Roman"/>
                <a:cs typeface="Times New Roman"/>
              </a:rPr>
              <a:t>-Tác hại đối với xã hội;</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457200" y="277813"/>
            <a:ext cx="8229600" cy="865187"/>
          </a:xfrm>
        </p:spPr>
        <p:txBody>
          <a:bodyPr/>
          <a:lstStyle/>
          <a:p>
            <a:pPr>
              <a:defRPr/>
            </a:pPr>
            <a:r>
              <a:rPr lang="en-US" sz="3600">
                <a:solidFill>
                  <a:srgbClr val="FF0000"/>
                </a:solidFill>
                <a:latin typeface="Times New Roman"/>
                <a:cs typeface="Times New Roman"/>
              </a:rPr>
              <a:t>Thực trạng tình hình</a:t>
            </a:r>
          </a:p>
        </p:txBody>
      </p:sp>
      <p:sp>
        <p:nvSpPr>
          <p:cNvPr id="5" name="Rectangle 3"/>
          <p:cNvSpPr txBox="1">
            <a:spLocks noChangeArrowheads="1"/>
          </p:cNvSpPr>
          <p:nvPr/>
        </p:nvSpPr>
        <p:spPr bwMode="auto">
          <a:xfrm>
            <a:off x="457200" y="1295400"/>
            <a:ext cx="8229600" cy="48307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a:spcBef>
                <a:spcPts val="0"/>
              </a:spcBef>
              <a:spcAft>
                <a:spcPts val="0"/>
              </a:spcAft>
              <a:buClr>
                <a:schemeClr val="hlink"/>
              </a:buClr>
              <a:buSzPct val="80000"/>
              <a:buFont typeface="Wingdings"/>
              <a:buChar char="Ø"/>
              <a:defRPr sz="3200">
                <a:solidFill>
                  <a:schemeClr val="tx1"/>
                </a:solidFill>
                <a:latin typeface="+mn-lt"/>
                <a:ea typeface="+mn-ea"/>
                <a:cs typeface="+mn-cs"/>
              </a:defRPr>
            </a:lvl1pPr>
            <a:lvl2pPr marL="742950" indent="-285750" algn="l">
              <a:spcBef>
                <a:spcPts val="0"/>
              </a:spcBef>
              <a:spcAft>
                <a:spcPts val="0"/>
              </a:spcAft>
              <a:buClr>
                <a:schemeClr val="tx2"/>
              </a:buClr>
              <a:buSzPct val="50000"/>
              <a:buFont typeface="Wingdings"/>
              <a:buChar char="l"/>
              <a:defRPr sz="2800">
                <a:solidFill>
                  <a:schemeClr val="tx1"/>
                </a:solidFill>
                <a:latin typeface="+mn-lt"/>
              </a:defRPr>
            </a:lvl2pPr>
            <a:lvl3pPr marL="1143000" indent="-228600" algn="l">
              <a:spcBef>
                <a:spcPts val="0"/>
              </a:spcBef>
              <a:spcAft>
                <a:spcPts val="0"/>
              </a:spcAft>
              <a:buClr>
                <a:schemeClr val="accent2"/>
              </a:buClr>
              <a:buChar char="•"/>
              <a:defRPr sz="2400">
                <a:solidFill>
                  <a:schemeClr val="tx1"/>
                </a:solidFill>
                <a:latin typeface="+mn-lt"/>
              </a:defRPr>
            </a:lvl3pPr>
            <a:lvl4pPr marL="1600200" indent="-228600" algn="l">
              <a:spcBef>
                <a:spcPts val="0"/>
              </a:spcBef>
              <a:spcAft>
                <a:spcPts val="0"/>
              </a:spcAft>
              <a:buClr>
                <a:schemeClr val="folHlink"/>
              </a:buClr>
              <a:buSzPct val="50000"/>
              <a:buFont typeface="Wingdings"/>
              <a:buChar char="l"/>
              <a:defRPr sz="2000">
                <a:solidFill>
                  <a:schemeClr val="tx1"/>
                </a:solidFill>
                <a:latin typeface="+mn-lt"/>
              </a:defRPr>
            </a:lvl4pPr>
            <a:lvl5pPr marL="2057400" indent="-228600" algn="l">
              <a:spcBef>
                <a:spcPts val="0"/>
              </a:spcBef>
              <a:spcAft>
                <a:spcPts val="0"/>
              </a:spcAft>
              <a:buClr>
                <a:schemeClr val="hlink"/>
              </a:buClr>
              <a:buChar char="•"/>
              <a:defRPr sz="2000">
                <a:solidFill>
                  <a:schemeClr val="tx1"/>
                </a:solidFill>
                <a:latin typeface="+mn-lt"/>
              </a:defRPr>
            </a:lvl5pPr>
            <a:lvl6pPr marL="2514600" indent="-228600" algn="l">
              <a:spcBef>
                <a:spcPts val="0"/>
              </a:spcBef>
              <a:spcAft>
                <a:spcPts val="0"/>
              </a:spcAft>
              <a:buClr>
                <a:schemeClr val="hlink"/>
              </a:buClr>
              <a:buChar char="•"/>
              <a:defRPr sz="2000">
                <a:solidFill>
                  <a:schemeClr val="tx1"/>
                </a:solidFill>
                <a:latin typeface="+mn-lt"/>
              </a:defRPr>
            </a:lvl6pPr>
            <a:lvl7pPr marL="2971800" indent="-228600" algn="l">
              <a:spcBef>
                <a:spcPts val="0"/>
              </a:spcBef>
              <a:spcAft>
                <a:spcPts val="0"/>
              </a:spcAft>
              <a:buClr>
                <a:schemeClr val="hlink"/>
              </a:buClr>
              <a:buChar char="•"/>
              <a:defRPr sz="2000">
                <a:solidFill>
                  <a:schemeClr val="tx1"/>
                </a:solidFill>
                <a:latin typeface="+mn-lt"/>
              </a:defRPr>
            </a:lvl7pPr>
            <a:lvl8pPr marL="3429000" indent="-228600" algn="l">
              <a:spcBef>
                <a:spcPts val="0"/>
              </a:spcBef>
              <a:spcAft>
                <a:spcPts val="0"/>
              </a:spcAft>
              <a:buClr>
                <a:schemeClr val="hlink"/>
              </a:buClr>
              <a:buChar char="•"/>
              <a:defRPr sz="2000">
                <a:solidFill>
                  <a:schemeClr val="tx1"/>
                </a:solidFill>
                <a:latin typeface="+mn-lt"/>
              </a:defRPr>
            </a:lvl8pPr>
            <a:lvl9pPr marL="3886200" indent="-228600" algn="l">
              <a:spcBef>
                <a:spcPts val="0"/>
              </a:spcBef>
              <a:spcAft>
                <a:spcPts val="0"/>
              </a:spcAft>
              <a:buClr>
                <a:schemeClr val="hlink"/>
              </a:buClr>
              <a:buChar char="•"/>
              <a:defRPr sz="2000">
                <a:solidFill>
                  <a:schemeClr val="tx1"/>
                </a:solidFill>
                <a:latin typeface="+mn-lt"/>
              </a:defRPr>
            </a:lvl9pPr>
          </a:lstStyle>
          <a:p>
            <a:pPr>
              <a:defRPr/>
            </a:pPr>
            <a:r>
              <a:rPr lang="en-US">
                <a:latin typeface="Times New Roman"/>
                <a:cs typeface="Times New Roman"/>
              </a:rPr>
              <a:t>Giữa năm 2023 cả nước có 250.000 người nghiên.</a:t>
            </a:r>
            <a:endParaRPr/>
          </a:p>
          <a:p>
            <a:pPr>
              <a:defRPr/>
            </a:pPr>
            <a:r>
              <a:rPr lang="en-US">
                <a:latin typeface="Times New Roman"/>
                <a:cs typeface="Times New Roman"/>
              </a:rPr>
              <a:t>Có 97 cơ sở cai nghiện ma túy công lập.</a:t>
            </a:r>
            <a:endParaRPr/>
          </a:p>
          <a:p>
            <a:pPr>
              <a:defRPr/>
            </a:pPr>
            <a:r>
              <a:rPr lang="en-US">
                <a:latin typeface="Times New Roman"/>
                <a:cs typeface="Times New Roman"/>
              </a:rPr>
              <a:t>Long An hiện nay có 2500 người nghiện &amp; người bị phát hiện sử dụng trái phép chất ma túy. Địa bàn tập trung nhiều người nghiện như Đức Hòa, Bến Lức, Cần Đước, Cần Giuộc, Tân An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Content Placeholder 2"/>
          <p:cNvSpPr>
            <a:spLocks noGrp="1"/>
          </p:cNvSpPr>
          <p:nvPr>
            <p:ph idx="1"/>
          </p:nvPr>
        </p:nvSpPr>
        <p:spPr bwMode="auto">
          <a:xfrm>
            <a:off x="457200" y="914400"/>
            <a:ext cx="8229600" cy="5211763"/>
          </a:xfrm>
        </p:spPr>
        <p:txBody>
          <a:bodyPr>
            <a:normAutofit/>
          </a:bodyPr>
          <a:lstStyle/>
          <a:p>
            <a:pPr>
              <a:buFont typeface="Wingdings"/>
              <a:buNone/>
              <a:defRPr/>
            </a:pPr>
            <a:r>
              <a:rPr lang="en-US" sz="3200"/>
              <a:t>-Thành phần:</a:t>
            </a:r>
            <a:endParaRPr/>
          </a:p>
          <a:p>
            <a:pPr>
              <a:buFont typeface="Wingdings"/>
              <a:buNone/>
              <a:defRPr/>
            </a:pPr>
            <a:r>
              <a:rPr lang="en-US" sz="3200"/>
              <a:t>Đa dạng, phức tạp. </a:t>
            </a:r>
            <a:endParaRPr/>
          </a:p>
          <a:p>
            <a:pPr>
              <a:buFont typeface="Wingdings"/>
              <a:buNone/>
              <a:defRPr/>
            </a:pPr>
            <a:r>
              <a:rPr lang="en-US" sz="3200"/>
              <a:t>Độ tuổi 16-30. </a:t>
            </a:r>
            <a:endParaRPr/>
          </a:p>
          <a:p>
            <a:pPr>
              <a:buFont typeface="Wingdings"/>
              <a:buNone/>
              <a:defRPr/>
            </a:pPr>
            <a:r>
              <a:rPr lang="en-US" sz="3200"/>
              <a:t>Giới tính: Nam giới là chủ yếu</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4"/>
          <p:cNvSpPr/>
          <p:nvPr/>
        </p:nvSpPr>
        <p:spPr bwMode="auto">
          <a:xfrm>
            <a:off x="152400" y="381000"/>
            <a:ext cx="8382000" cy="3440942"/>
          </a:xfrm>
          <a:prstGeom prst="rect">
            <a:avLst/>
          </a:prstGeom>
        </p:spPr>
        <p:txBody>
          <a:bodyPr wrap="square">
            <a:spAutoFit/>
          </a:bodyPr>
          <a:lstStyle/>
          <a:p>
            <a:pPr marL="342900" lvl="0" indent="-342900">
              <a:spcBef>
                <a:spcPts val="0"/>
              </a:spcBef>
              <a:buClr>
                <a:srgbClr val="99FF99"/>
              </a:buClr>
              <a:buSzPct val="80000"/>
              <a:defRPr/>
            </a:pPr>
            <a:r>
              <a:rPr lang="en-US" sz="3200">
                <a:solidFill>
                  <a:srgbClr val="FF0000"/>
                </a:solidFill>
                <a:latin typeface="Arial"/>
              </a:rPr>
              <a:t>Nguyên nhân tệ nạn ma túy trong học sinh:</a:t>
            </a:r>
            <a:endParaRPr/>
          </a:p>
          <a:p>
            <a:pPr marL="457200" lvl="0" indent="-457200">
              <a:spcBef>
                <a:spcPts val="0"/>
              </a:spcBef>
              <a:buClr>
                <a:srgbClr val="99FF99"/>
              </a:buClr>
              <a:buSzPct val="80000"/>
              <a:buFontTx/>
              <a:buChar char="-"/>
              <a:defRPr/>
            </a:pPr>
            <a:r>
              <a:rPr lang="en-US" sz="3200">
                <a:solidFill>
                  <a:srgbClr val="FF0000"/>
                </a:solidFill>
                <a:latin typeface="Arial"/>
              </a:rPr>
              <a:t>Tác động mặt trái nền KTTT</a:t>
            </a:r>
            <a:endParaRPr/>
          </a:p>
          <a:p>
            <a:pPr marL="457200" lvl="0" indent="-457200">
              <a:spcBef>
                <a:spcPts val="0"/>
              </a:spcBef>
              <a:buClr>
                <a:srgbClr val="99FF99"/>
              </a:buClr>
              <a:buSzPct val="80000"/>
              <a:buFontTx/>
              <a:buChar char="-"/>
              <a:defRPr/>
            </a:pPr>
            <a:r>
              <a:rPr lang="en-US" sz="3200">
                <a:solidFill>
                  <a:srgbClr val="FF0000"/>
                </a:solidFill>
                <a:latin typeface="Arial"/>
              </a:rPr>
              <a:t>Các hoạt động đoàn, hội chưa hiệu quả</a:t>
            </a:r>
          </a:p>
          <a:p>
            <a:pPr marL="457200" lvl="0" indent="-457200">
              <a:spcBef>
                <a:spcPts val="0"/>
              </a:spcBef>
              <a:buClr>
                <a:srgbClr val="99FF99"/>
              </a:buClr>
              <a:buSzPct val="80000"/>
              <a:buFontTx/>
              <a:buChar char="-"/>
              <a:defRPr/>
            </a:pPr>
            <a:r>
              <a:rPr lang="en-US" sz="3200">
                <a:solidFill>
                  <a:srgbClr val="FF0000"/>
                </a:solidFill>
                <a:latin typeface="Arial"/>
              </a:rPr>
              <a:t>Gia đình không quản lý con </a:t>
            </a:r>
            <a:endParaRPr/>
          </a:p>
          <a:p>
            <a:pPr marL="457200" lvl="0" indent="-457200">
              <a:spcBef>
                <a:spcPts val="0"/>
              </a:spcBef>
              <a:buClr>
                <a:srgbClr val="99FF99"/>
              </a:buClr>
              <a:buSzPct val="80000"/>
              <a:buFontTx/>
              <a:buChar char="-"/>
              <a:defRPr/>
            </a:pPr>
            <a:r>
              <a:rPr lang="en-US" sz="3200">
                <a:solidFill>
                  <a:srgbClr val="FF0000"/>
                </a:solidFill>
                <a:latin typeface="Arial"/>
              </a:rPr>
              <a:t>Phối hợp giữa nhà trường và gia đình chưa chặt chẽ</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4"/>
          <p:cNvSpPr/>
          <p:nvPr/>
        </p:nvSpPr>
        <p:spPr bwMode="auto">
          <a:xfrm>
            <a:off x="152400" y="381000"/>
            <a:ext cx="7391400" cy="5509200"/>
          </a:xfrm>
          <a:prstGeom prst="rect">
            <a:avLst/>
          </a:prstGeom>
        </p:spPr>
        <p:txBody>
          <a:bodyPr wrap="square">
            <a:spAutoFit/>
          </a:bodyPr>
          <a:lstStyle/>
          <a:p>
            <a:pPr marL="342900" lvl="0" indent="-342900">
              <a:spcBef>
                <a:spcPts val="0"/>
              </a:spcBef>
              <a:buClr>
                <a:srgbClr val="99FF99"/>
              </a:buClr>
              <a:buSzPct val="80000"/>
              <a:defRPr/>
            </a:pPr>
            <a:r>
              <a:rPr lang="en-US" sz="3200">
                <a:solidFill>
                  <a:srgbClr val="FF0000"/>
                </a:solidFill>
                <a:latin typeface="Arial"/>
              </a:rPr>
              <a:t>Giải pháp:</a:t>
            </a:r>
            <a:endParaRPr/>
          </a:p>
          <a:p>
            <a:pPr marL="457200" lvl="0" indent="-457200">
              <a:spcBef>
                <a:spcPts val="0"/>
              </a:spcBef>
              <a:buClr>
                <a:srgbClr val="99FF99"/>
              </a:buClr>
              <a:buSzPct val="80000"/>
              <a:buFontTx/>
              <a:buChar char="-"/>
              <a:defRPr/>
            </a:pPr>
            <a:r>
              <a:rPr lang="en-US" sz="3200">
                <a:solidFill>
                  <a:srgbClr val="FF0000"/>
                </a:solidFill>
                <a:latin typeface="Arial"/>
              </a:rPr>
              <a:t>Nhà trường:</a:t>
            </a:r>
            <a:endParaRPr/>
          </a:p>
          <a:p>
            <a:pPr marL="457200" lvl="0" indent="-457200" algn="just">
              <a:spcBef>
                <a:spcPts val="0"/>
              </a:spcBef>
              <a:buClr>
                <a:srgbClr val="99FF99"/>
              </a:buClr>
              <a:buSzPct val="80000"/>
              <a:buFontTx/>
              <a:buChar char="-"/>
              <a:defRPr/>
            </a:pPr>
            <a:r>
              <a:rPr lang="en-US" sz="3200">
                <a:solidFill>
                  <a:srgbClr val="FF0000"/>
                </a:solidFill>
                <a:latin typeface="Times New Roman"/>
                <a:cs typeface="Times New Roman"/>
              </a:rPr>
              <a:t>+ Kiểm soát chặt chẽ đầu vào.</a:t>
            </a:r>
            <a:endParaRPr/>
          </a:p>
          <a:p>
            <a:pPr marL="457200" lvl="0" indent="-457200" algn="just">
              <a:spcBef>
                <a:spcPts val="0"/>
              </a:spcBef>
              <a:buClr>
                <a:srgbClr val="99FF99"/>
              </a:buClr>
              <a:buSzPct val="80000"/>
              <a:buFontTx/>
              <a:buChar char="-"/>
              <a:defRPr/>
            </a:pPr>
            <a:r>
              <a:rPr lang="en-US" sz="3200">
                <a:solidFill>
                  <a:srgbClr val="FF0000"/>
                </a:solidFill>
                <a:latin typeface="Times New Roman"/>
                <a:cs typeface="Times New Roman"/>
              </a:rPr>
              <a:t>+ Phối hợp tuyên truyền giáo dục phòng chống ma túy trong học sinh sinh viên</a:t>
            </a:r>
          </a:p>
          <a:p>
            <a:pPr marL="457200" indent="-457200" algn="just">
              <a:spcBef>
                <a:spcPts val="0"/>
              </a:spcBef>
              <a:buClr>
                <a:srgbClr val="99FF99"/>
              </a:buClr>
              <a:buSzPct val="80000"/>
              <a:buFontTx/>
              <a:buChar char="-"/>
              <a:defRPr/>
            </a:pPr>
            <a:r>
              <a:rPr lang="en-US" sz="3200">
                <a:solidFill>
                  <a:srgbClr val="FF0000"/>
                </a:solidFill>
                <a:latin typeface="Times New Roman"/>
                <a:cs typeface="Times New Roman"/>
              </a:rPr>
              <a:t>+ Phối kết hợp Công an làm trong sạch địa bàn quanh khu vực trường</a:t>
            </a:r>
          </a:p>
          <a:p>
            <a:pPr marL="457200" indent="-457200" algn="just">
              <a:spcBef>
                <a:spcPts val="0"/>
              </a:spcBef>
              <a:buClr>
                <a:srgbClr val="99FF99"/>
              </a:buClr>
              <a:buSzPct val="80000"/>
              <a:buFontTx/>
              <a:buChar char="-"/>
              <a:defRPr/>
            </a:pPr>
            <a:r>
              <a:rPr lang="en-US" sz="3200">
                <a:solidFill>
                  <a:srgbClr val="FF0000"/>
                </a:solidFill>
                <a:latin typeface="Times New Roman"/>
                <a:cs typeface="Times New Roman"/>
              </a:rPr>
              <a:t>+ Tăng cường công tác phát hiện và có biện pháp xử lý thích hợp đối với những sinh viên sử dụng ma túy</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5" name="Rectangle 4"/>
          <p:cNvSpPr/>
          <p:nvPr/>
        </p:nvSpPr>
        <p:spPr bwMode="auto">
          <a:xfrm>
            <a:off x="152400" y="381000"/>
            <a:ext cx="8382000" cy="5016758"/>
          </a:xfrm>
          <a:prstGeom prst="rect">
            <a:avLst/>
          </a:prstGeom>
        </p:spPr>
        <p:txBody>
          <a:bodyPr wrap="square">
            <a:spAutoFit/>
          </a:bodyPr>
          <a:lstStyle/>
          <a:p>
            <a:pPr marL="342900" lvl="0" indent="-342900">
              <a:spcBef>
                <a:spcPts val="0"/>
              </a:spcBef>
              <a:buClr>
                <a:srgbClr val="99FF99"/>
              </a:buClr>
              <a:buSzPct val="80000"/>
              <a:defRPr/>
            </a:pPr>
            <a:r>
              <a:rPr lang="en-US" sz="3200">
                <a:solidFill>
                  <a:srgbClr val="FF0000"/>
                </a:solidFill>
                <a:latin typeface="Arial"/>
              </a:rPr>
              <a:t>Giải pháp:</a:t>
            </a:r>
            <a:endParaRPr/>
          </a:p>
          <a:p>
            <a:pPr marL="457200" lvl="0" indent="-457200">
              <a:spcBef>
                <a:spcPts val="0"/>
              </a:spcBef>
              <a:buClr>
                <a:srgbClr val="99FF99"/>
              </a:buClr>
              <a:buSzPct val="80000"/>
              <a:buFontTx/>
              <a:buChar char="-"/>
              <a:defRPr/>
            </a:pPr>
            <a:r>
              <a:rPr lang="en-US" sz="3200">
                <a:solidFill>
                  <a:srgbClr val="FF0000"/>
                </a:solidFill>
                <a:latin typeface="Arial"/>
              </a:rPr>
              <a:t>Gia đình: phải thật sự là tổ ấm</a:t>
            </a:r>
          </a:p>
          <a:p>
            <a:pPr marL="457200" lvl="0" indent="-457200">
              <a:spcBef>
                <a:spcPts val="0"/>
              </a:spcBef>
              <a:buClr>
                <a:srgbClr val="99FF99"/>
              </a:buClr>
              <a:buSzPct val="80000"/>
              <a:buFontTx/>
              <a:buChar char="-"/>
              <a:defRPr/>
            </a:pPr>
            <a:r>
              <a:rPr lang="en-US" sz="3200">
                <a:solidFill>
                  <a:srgbClr val="FF0000"/>
                </a:solidFill>
                <a:latin typeface="Arial"/>
              </a:rPr>
              <a:t>Học sinh: </a:t>
            </a:r>
            <a:endParaRPr/>
          </a:p>
          <a:p>
            <a:pPr marL="457200" lvl="0" indent="-457200">
              <a:spcBef>
                <a:spcPts val="0"/>
              </a:spcBef>
              <a:buClr>
                <a:srgbClr val="99FF99"/>
              </a:buClr>
              <a:buSzPct val="80000"/>
              <a:buFontTx/>
              <a:buChar char="-"/>
              <a:defRPr/>
            </a:pPr>
            <a:r>
              <a:rPr lang="en-US" sz="3200">
                <a:solidFill>
                  <a:srgbClr val="FF0000"/>
                </a:solidFill>
                <a:latin typeface="Arial"/>
              </a:rPr>
              <a:t>+ hiểu biết về tác hại của ma túy để chủ động né tránh.</a:t>
            </a:r>
            <a:endParaRPr/>
          </a:p>
          <a:p>
            <a:pPr marL="457200" lvl="0" indent="-457200">
              <a:spcBef>
                <a:spcPts val="0"/>
              </a:spcBef>
              <a:buClr>
                <a:srgbClr val="99FF99"/>
              </a:buClr>
              <a:buSzPct val="80000"/>
              <a:buFontTx/>
              <a:buChar char="-"/>
              <a:defRPr/>
            </a:pPr>
            <a:r>
              <a:rPr lang="en-US" sz="3200">
                <a:solidFill>
                  <a:srgbClr val="FF0000"/>
                </a:solidFill>
                <a:latin typeface="Arial"/>
              </a:rPr>
              <a:t>+ Không tham gia vào các hoạt động liên quan đến ma túy.</a:t>
            </a:r>
            <a:endParaRPr/>
          </a:p>
          <a:p>
            <a:pPr marL="457200" lvl="0" indent="-457200">
              <a:spcBef>
                <a:spcPts val="0"/>
              </a:spcBef>
              <a:buClr>
                <a:srgbClr val="99FF99"/>
              </a:buClr>
              <a:buSzPct val="80000"/>
              <a:buFontTx/>
              <a:buChar char="-"/>
              <a:defRPr/>
            </a:pPr>
            <a:r>
              <a:rPr lang="en-US" sz="3200">
                <a:solidFill>
                  <a:srgbClr val="FF0000"/>
                </a:solidFill>
                <a:latin typeface="Arial"/>
              </a:rPr>
              <a:t>+ Tâm sự với cha, mẹ, giáo viên những vấn đề phát sinh trong học tập, sinh hoạt</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2" name="Title 1"/>
          <p:cNvSpPr>
            <a:spLocks noGrp="1"/>
          </p:cNvSpPr>
          <p:nvPr>
            <p:ph type="title"/>
          </p:nvPr>
        </p:nvSpPr>
        <p:spPr bwMode="auto">
          <a:xfrm>
            <a:off x="304800" y="57150"/>
            <a:ext cx="8229600" cy="704850"/>
          </a:xfrm>
        </p:spPr>
        <p:txBody>
          <a:bodyPr/>
          <a:lstStyle/>
          <a:p>
            <a:pPr>
              <a:defRPr/>
            </a:pPr>
            <a:r>
              <a:rPr lang="en-US">
                <a:solidFill>
                  <a:srgbClr val="FFFF00"/>
                </a:solidFill>
              </a:rPr>
              <a:t>Các văn bản pháp luật </a:t>
            </a:r>
            <a:endParaRPr/>
          </a:p>
        </p:txBody>
      </p:sp>
      <p:sp>
        <p:nvSpPr>
          <p:cNvPr id="3" name="Content Placeholder 2"/>
          <p:cNvSpPr>
            <a:spLocks noGrp="1"/>
          </p:cNvSpPr>
          <p:nvPr>
            <p:ph idx="1"/>
          </p:nvPr>
        </p:nvSpPr>
        <p:spPr bwMode="auto">
          <a:xfrm>
            <a:off x="533400" y="685800"/>
            <a:ext cx="8077200" cy="5715000"/>
          </a:xfrm>
        </p:spPr>
        <p:txBody>
          <a:bodyPr/>
          <a:lstStyle/>
          <a:p>
            <a:pPr>
              <a:buFont typeface="Wingdings"/>
              <a:buNone/>
              <a:defRPr/>
            </a:pPr>
            <a:r>
              <a:rPr lang="en-US" sz="2800">
                <a:solidFill>
                  <a:srgbClr val="FFFF00"/>
                </a:solidFill>
                <a:latin typeface="Times New Roman"/>
                <a:cs typeface="Times New Roman"/>
              </a:rPr>
              <a:t>1.Bộ Luật hình sự.</a:t>
            </a:r>
            <a:endParaRPr/>
          </a:p>
          <a:p>
            <a:pPr>
              <a:buFont typeface="Wingdings"/>
              <a:buNone/>
              <a:defRPr/>
            </a:pPr>
            <a:r>
              <a:rPr lang="en-US" sz="2800">
                <a:solidFill>
                  <a:srgbClr val="FFFF00"/>
                </a:solidFill>
                <a:latin typeface="Times New Roman"/>
                <a:cs typeface="Times New Roman"/>
              </a:rPr>
              <a:t>2.Luật phòng, chống ma túy năm 2021.</a:t>
            </a:r>
            <a:endParaRPr/>
          </a:p>
          <a:p>
            <a:pPr>
              <a:buFont typeface="Wingdings"/>
              <a:buNone/>
              <a:defRPr/>
            </a:pPr>
            <a:r>
              <a:rPr lang="en-US" sz="2800">
                <a:solidFill>
                  <a:srgbClr val="FFFF00"/>
                </a:solidFill>
                <a:latin typeface="Times New Roman"/>
                <a:cs typeface="Times New Roman"/>
              </a:rPr>
              <a:t>- Nghị định 105, ngày 04/12/2021 của Chính phủ quy định chi tiết và h</a:t>
            </a:r>
            <a:r>
              <a:rPr lang="vi-VN" sz="2800">
                <a:solidFill>
                  <a:srgbClr val="FFFF00"/>
                </a:solidFill>
                <a:latin typeface="Times New Roman"/>
                <a:cs typeface="Times New Roman"/>
              </a:rPr>
              <a:t>ư</a:t>
            </a:r>
            <a:r>
              <a:rPr lang="en-US" sz="2800">
                <a:solidFill>
                  <a:srgbClr val="FFFF00"/>
                </a:solidFill>
                <a:latin typeface="Times New Roman"/>
                <a:cs typeface="Times New Roman"/>
              </a:rPr>
              <a:t>ớng dẫn thi hành một số điều của Luật PCMT.</a:t>
            </a:r>
            <a:endParaRPr/>
          </a:p>
          <a:p>
            <a:pPr>
              <a:buFontTx/>
              <a:buChar char="-"/>
              <a:defRPr/>
            </a:pPr>
            <a:r>
              <a:rPr lang="en-US" sz="2800">
                <a:solidFill>
                  <a:srgbClr val="FFFF00"/>
                </a:solidFill>
                <a:latin typeface="Times New Roman"/>
                <a:cs typeface="Times New Roman"/>
              </a:rPr>
              <a:t>Nghị định số 109 ngày 8/12/2021 của Chính phủ quy định c</a:t>
            </a:r>
            <a:r>
              <a:rPr lang="vi-VN" sz="2800">
                <a:solidFill>
                  <a:srgbClr val="FFFF00"/>
                </a:solidFill>
                <a:latin typeface="Times New Roman"/>
                <a:cs typeface="Times New Roman"/>
              </a:rPr>
              <a:t>ơ</a:t>
            </a:r>
            <a:r>
              <a:rPr lang="en-US" sz="2800">
                <a:solidFill>
                  <a:srgbClr val="FFFF00"/>
                </a:solidFill>
                <a:latin typeface="Times New Roman"/>
                <a:cs typeface="Times New Roman"/>
              </a:rPr>
              <a:t> sở y tế đủ điều kiện xác định tình trạng nghiện ma túy và hồ s</a:t>
            </a:r>
            <a:r>
              <a:rPr lang="vi-VN" sz="2800">
                <a:solidFill>
                  <a:srgbClr val="FFFF00"/>
                </a:solidFill>
                <a:latin typeface="Times New Roman"/>
                <a:cs typeface="Times New Roman"/>
              </a:rPr>
              <a:t>ơ</a:t>
            </a:r>
            <a:r>
              <a:rPr lang="en-US" sz="2800">
                <a:solidFill>
                  <a:srgbClr val="FFFF00"/>
                </a:solidFill>
                <a:latin typeface="Times New Roman"/>
                <a:cs typeface="Times New Roman"/>
              </a:rPr>
              <a:t>, trình tự xác định tình trạng nghiện ma túy.</a:t>
            </a:r>
            <a:endParaRPr/>
          </a:p>
          <a:p>
            <a:pPr>
              <a:buFontTx/>
              <a:buChar char="-"/>
              <a:defRPr/>
            </a:pPr>
            <a:r>
              <a:rPr lang="en-US" sz="2800">
                <a:solidFill>
                  <a:srgbClr val="FFFF00"/>
                </a:solidFill>
                <a:latin typeface="Times New Roman"/>
                <a:cs typeface="Times New Roman"/>
              </a:rPr>
              <a:t>Nghị định 116 ngày 21/12/2021 của Chính phủ quy định chi tiết một số điều của Luật PVMT, Luật xử lý vi phạm hành chính về cai nghiện ma túy và quản lý sau cai nghiện ma túy</a:t>
            </a:r>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Arial"/>
        <a:cs typeface="Arial"/>
      </a:majorFont>
      <a:minorFont>
        <a:latin typeface="Trebuchet MS"/>
        <a:ea typeface="Arial"/>
        <a:cs typeface="Arial"/>
      </a:minorFont>
    </a:fontScheme>
    <a:fmtScheme name="Facet">
      <a:fillStyleLst>
        <a:solidFill>
          <a:schemeClr val="phClr"/>
        </a:solidFill>
        <a:gradFill>
          <a:gsLst>
            <a:gs pos="0">
              <a:schemeClr val="phClr">
                <a:tint val="65000"/>
                <a:lumMod val="110000"/>
              </a:schemeClr>
            </a:gs>
            <a:gs pos="88000">
              <a:schemeClr val="phClr">
                <a:tint val="90000"/>
              </a:schemeClr>
            </a:gs>
          </a:gsLst>
          <a:lin ang="5400000" scaled="0"/>
        </a:gradFill>
        <a:gradFill>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90000"/>
                <a:lumMod val="104000"/>
              </a:schemeClr>
            </a:gs>
            <a:gs pos="94000">
              <a:schemeClr val="phClr">
                <a:shade val="96000"/>
                <a:lumMod val="82000"/>
              </a:schemeClr>
            </a:gs>
          </a:gsLst>
          <a:lin ang="5400000" scaled="0"/>
        </a:gradFill>
        <a:gradFill>
          <a:gsLst>
            <a:gs pos="0">
              <a:schemeClr val="phClr">
                <a:tint val="90000"/>
                <a:lumMod val="110000"/>
              </a:schemeClr>
            </a:gs>
            <a:gs pos="100000">
              <a:schemeClr val="phClr">
                <a:shade val="94000"/>
                <a:lumMod val="96000"/>
              </a:schemeClr>
            </a:gs>
          </a:gsLst>
          <a:path path="circle"/>
        </a:gradFill>
      </a:bgFillStyleLst>
    </a:fmtScheme>
  </a:themeElements>
  <a:objectDefaults/>
  <a:extraClrSchemeLst/>
</a:theme>
</file>

<file path=ppt/theme/theme2.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Arial"/>
        <a:cs typeface="Arial"/>
      </a:majorFont>
      <a:minorFont>
        <a:latin typeface="Arial"/>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majorFont>
      <a:minorFont>
        <a:latin typeface="Calibri"/>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Arial"/>
        <a:cs typeface="Arial"/>
      </a:majorFont>
      <a:minorFont>
        <a:latin typeface="Calibri"/>
        <a:ea typeface="Arial"/>
        <a:cs typeface="Arial"/>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8</TotalTime>
  <Words>2807</Words>
  <Application>Microsoft Office PowerPoint</Application>
  <DocSecurity>0</DocSecurity>
  <PresentationFormat>On-screen Show (4:3)</PresentationFormat>
  <Paragraphs>405</Paragraphs>
  <Slides>112</Slides>
  <Notes>112</Notes>
  <HiddenSlides>0</HiddenSlides>
  <MMClips>0</MMClips>
  <ScaleCrop>false</ScaleCrop>
  <HeadingPairs>
    <vt:vector size="8" baseType="variant">
      <vt:variant>
        <vt:lpstr>Fonts Used</vt:lpstr>
      </vt:variant>
      <vt:variant>
        <vt:i4>12</vt:i4>
      </vt:variant>
      <vt:variant>
        <vt:lpstr>Theme</vt:lpstr>
      </vt:variant>
      <vt:variant>
        <vt:i4>5</vt:i4>
      </vt:variant>
      <vt:variant>
        <vt:lpstr>Embedded OLE Servers</vt:lpstr>
      </vt:variant>
      <vt:variant>
        <vt:i4>1</vt:i4>
      </vt:variant>
      <vt:variant>
        <vt:lpstr>Slide Titles</vt:lpstr>
      </vt:variant>
      <vt:variant>
        <vt:i4>112</vt:i4>
      </vt:variant>
    </vt:vector>
  </HeadingPairs>
  <TitlesOfParts>
    <vt:vector size="130" baseType="lpstr">
      <vt:lpstr>.VnArial</vt:lpstr>
      <vt:lpstr>.VnCooperH</vt:lpstr>
      <vt:lpstr>.VnExoticH</vt:lpstr>
      <vt:lpstr>.VnTime</vt:lpstr>
      <vt:lpstr>Arial</vt:lpstr>
      <vt:lpstr>Calibri</vt:lpstr>
      <vt:lpstr>Calibri Light</vt:lpstr>
      <vt:lpstr>small arial</vt:lpstr>
      <vt:lpstr>Times New Roman</vt:lpstr>
      <vt:lpstr>Trebuchet MS</vt:lpstr>
      <vt:lpstr>Wingdings</vt:lpstr>
      <vt:lpstr>Wingdings 3</vt:lpstr>
      <vt:lpstr>Facet</vt:lpstr>
      <vt:lpstr>Ripple</vt:lpstr>
      <vt:lpstr>1_Ripple</vt:lpstr>
      <vt:lpstr>2_Ripple</vt:lpstr>
      <vt:lpstr>Office Theme</vt:lpstr>
      <vt:lpstr>oleObj</vt:lpstr>
      <vt:lpstr>PowerPoint Presentation</vt:lpstr>
      <vt:lpstr>PowerPoint Presentation</vt:lpstr>
      <vt:lpstr>PowerPoint Presentation</vt:lpstr>
      <vt:lpstr>Đặc điểm, tình hình tội phạm ma túy  Ma túy từ đâu vào Việt Nam?</vt:lpstr>
      <vt:lpstr>1. Nguồn ma túy: Chủ yếu từ nước ngoài thẩm lậu vào Việt Nam. </vt:lpstr>
      <vt:lpstr>PowerPoint Presentation</vt:lpstr>
      <vt:lpstr>PowerPoint Presentation</vt:lpstr>
      <vt:lpstr>HỒNG PHIẾN</vt:lpstr>
      <vt:lpstr>HÊROIN </vt:lpstr>
      <vt:lpstr>PowerPoint Presentation</vt:lpstr>
      <vt:lpstr>vận chuyển qua đường mòn</vt:lpstr>
      <vt:lpstr>PowerPoint Presentation</vt:lpstr>
      <vt:lpstr>Vụ 8 tấn cần sa</vt:lpstr>
      <vt:lpstr>PowerPoint Presentation</vt:lpstr>
      <vt:lpstr>PowerPoint Presentation</vt:lpstr>
      <vt:lpstr>Trần Hạ Tiên và Trần Hạ Duy  TPMT gốc phi lợi dụng</vt:lpstr>
      <vt:lpstr>Vụ 4,1 kg đá dấu va ly 2 đáy</vt:lpstr>
      <vt:lpstr>HÊROIN GIẤU TRONG CÚC ÁO</vt:lpstr>
      <vt:lpstr>PowerPoint Presentation</vt:lpstr>
      <vt:lpstr>MA TÚY GIẤU TRONG BƯU THIẾP</vt:lpstr>
      <vt:lpstr>MA TÚY GIẤU TRONG BƯU PHẨM CHUYỂN PHÁT NHANH</vt:lpstr>
      <vt:lpstr>TRUNG QUỐC THU GIỮ 3 TẤN  MA TÚY TỔNG HỢP</vt:lpstr>
      <vt:lpstr>Trung quốc thu giữ 23 tấn nguyên liêu</vt:lpstr>
      <vt:lpstr>SẢN XUẤT MA TÚY TỔNG HỢP TRONG NƯỚC</vt:lpstr>
      <vt:lpstr>Vụ vợ chồng Thiệu + Hương Thanh Hóa</vt:lpstr>
      <vt:lpstr>THU GiỮ VẬT CHỨNG VỤ  VỢ CHỒNG THIỆU HƯƠNG</vt:lpstr>
      <vt:lpstr>DỤNG CỤ SẢN XUẤT MA TÚY TỔNG HỢP</vt:lpstr>
      <vt:lpstr>Sản xuất MTTH ở Chung cư CT24 Hà Nội</vt:lpstr>
      <vt:lpstr>PowerPoint Presentation</vt:lpstr>
      <vt:lpstr>Vụ 100b, đốt xe ô tô ở Hòa Bình 25/8</vt:lpstr>
      <vt:lpstr>LÁN TRẠI CỦA CÁC ĐỐI TƯỢNG  PHẠM TỘI MA TÚY Ở NGHỆ AN</vt:lpstr>
      <vt:lpstr>PowerPoint Presentation</vt:lpstr>
      <vt:lpstr>SÚNG VÀ LỰU ĐẠN CỦA ĐỐI TƯỢNG </vt:lpstr>
      <vt:lpstr>PowerPoint Presentation</vt:lpstr>
      <vt:lpstr>Vụ Vũ Ngọc Sơn thu 08 bánh HRI truy đuổi bắn lại bị thương 1 đ/c</vt:lpstr>
      <vt:lpstr>PowerPoint Presentation</vt:lpstr>
      <vt:lpstr>Tội phạm ma túy người gốc phi</vt:lpstr>
      <vt:lpstr>PowerPoint Presentation</vt:lpstr>
      <vt:lpstr>1,6kg cocain trong hành lý ký gửi của đối tượng Mazon Donna quốc tịch Philippines vận chuyển vào Việt Nam bị bắt ở sân bay Tân Sơn Nhất</vt:lpstr>
      <vt:lpstr>3,1 kg Methamphetamine ép dẹp, quấn băng keo màu vàng cất giấu trong thành valy    </vt:lpstr>
      <vt:lpstr>3,6 kg ketamin của đối tượng Camacho Sillo Emmanul, quốc tịch Philippines, đóng thành từng bánh, giấu lẫn trong các thùng hành lý ký gửi trên chuyến bay SQ176 từ Brazil qua Singapore về Nội Bài</vt:lpstr>
      <vt:lpstr>4.Tiềm ẩn nguy cơ tái trống cây có chưa chất ma túy </vt:lpstr>
      <vt:lpstr>Nương cây thuốc phiện suối Tọ - Yên bái</vt:lpstr>
      <vt:lpstr>PowerPoint Presentation</vt:lpstr>
      <vt:lpstr>PowerPoint Presentation</vt:lpstr>
      <vt:lpstr> chÊt ma tuý</vt:lpstr>
      <vt:lpstr>KHÁI NIỆM</vt:lpstr>
      <vt:lpstr>PowerPoint Presentation</vt:lpstr>
      <vt:lpstr>PowerPoint Presentation</vt:lpstr>
      <vt:lpstr>PowerPoint Presentation</vt:lpstr>
      <vt:lpstr>PowerPoint Presentation</vt:lpstr>
      <vt:lpstr>Hoa thuốc phiện</vt:lpstr>
      <vt:lpstr>Đang lấy nhựa thuốc phiện</vt:lpstr>
      <vt:lpstr>Morphine:</vt:lpstr>
      <vt:lpstr>PowerPoint Presentation</vt:lpstr>
      <vt:lpstr>Cần sa, bồ đà</vt:lpstr>
      <vt:lpstr>Cần sa</vt:lpstr>
      <vt:lpstr>PowerPoint Presentation</vt:lpstr>
      <vt:lpstr>Hoa Cô ca</vt:lpstr>
      <vt:lpstr>Bụi cây cô ca</vt:lpstr>
      <vt:lpstr>Cocaine</vt:lpstr>
      <vt:lpstr>Heroin còn gọi là hàng trắng, bạch phiến, xì ke (scag) được tổng hợp từ morphine</vt:lpstr>
      <vt:lpstr>HEROIN</vt:lpstr>
      <vt:lpstr>PowerPoint Presentation</vt:lpstr>
      <vt:lpstr>Heroin dạng bánh</vt:lpstr>
      <vt:lpstr>PowerPoint Presentation</vt:lpstr>
      <vt:lpstr>PowerPoint Presentation</vt:lpstr>
      <vt:lpstr>PowerPoint Presentation</vt:lpstr>
      <vt:lpstr>Ma túy tổng hợp</vt:lpstr>
      <vt:lpstr>Sử dụng ma túy tổng hợp (tân dược)</vt:lpstr>
      <vt:lpstr>Ma túy "đá"</vt:lpstr>
      <vt:lpstr>PowerPoint Presentation</vt:lpstr>
      <vt:lpstr>Dụng cụ được chế cho việc sử dụng "hàng đá"</vt:lpstr>
      <vt:lpstr>PowerPoint Presentation</vt:lpstr>
      <vt:lpstr>PowerPoint Presentation</vt:lpstr>
      <vt:lpstr>PowerPoint Presentation</vt:lpstr>
      <vt:lpstr>Các loại chất không phải là ma túy nhưng gây hại  và có nguy cơ bị hòa lẫn chất ma túy: Bóng cười   </vt:lpstr>
      <vt:lpstr>PowerPoint Presentation</vt:lpstr>
      <vt:lpstr>PowerPoint Presentation</vt:lpstr>
      <vt:lpstr>Nghiện ma túy là gì?</vt:lpstr>
      <vt:lpstr>PowerPoint Presentation</vt:lpstr>
      <vt:lpstr>Những biểu hiện nghiện ma tuý</vt:lpstr>
      <vt:lpstr>Những biểu hiện nghiện ma tuý</vt:lpstr>
      <vt:lpstr>PowerPoint Presentation</vt:lpstr>
      <vt:lpstr>PowerPoint Presentation</vt:lpstr>
      <vt:lpstr>PowerPoint Presentation</vt:lpstr>
      <vt:lpstr>Phê thuốc</vt:lpstr>
      <vt:lpstr>Phê thuốc</vt:lpstr>
      <vt:lpstr>PowerPoint Presentation</vt:lpstr>
      <vt:lpstr>Đối tượng ngáo đá</vt:lpstr>
      <vt:lpstr>PowerPoint Presentation</vt:lpstr>
      <vt:lpstr>PowerPoint Presentation</vt:lpstr>
      <vt:lpstr>Tác hại của ma túy</vt:lpstr>
      <vt:lpstr>Thực trạng tình hình</vt:lpstr>
      <vt:lpstr>PowerPoint Presentation</vt:lpstr>
      <vt:lpstr>PowerPoint Presentation</vt:lpstr>
      <vt:lpstr>PowerPoint Presentation</vt:lpstr>
      <vt:lpstr>PowerPoint Presentation</vt:lpstr>
      <vt:lpstr>Các văn bản pháp luật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Mosel</dc:creator>
  <cp:keywords/>
  <dc:description/>
  <cp:lastModifiedBy>Admin</cp:lastModifiedBy>
  <cp:revision>280</cp:revision>
  <dcterms:created xsi:type="dcterms:W3CDTF">2009-02-12T07:39:20Z</dcterms:created>
  <dcterms:modified xsi:type="dcterms:W3CDTF">2024-10-25T02:14:28Z</dcterms:modified>
  <cp:category/>
  <dc:identifier/>
  <cp:contentStatus/>
  <dc:language/>
  <cp:version/>
</cp:coreProperties>
</file>