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333" r:id="rId3"/>
    <p:sldId id="261" r:id="rId4"/>
    <p:sldId id="317" r:id="rId5"/>
    <p:sldId id="332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1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5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27" autoAdjust="0"/>
  </p:normalViewPr>
  <p:slideViewPr>
    <p:cSldViewPr snapToGrid="0">
      <p:cViewPr>
        <p:scale>
          <a:sx n="110" d="100"/>
          <a:sy n="110" d="100"/>
        </p:scale>
        <p:origin x="-558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2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4B60C-4614-4335-94A3-F6129AB1688F}" type="datetimeFigureOut">
              <a:rPr lang="en-US" smtClean="0"/>
              <a:pPr/>
              <a:t>01/12/2023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11A8A-0CAE-4767-9568-BD095B7E6B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6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11F8-360F-4B01-9E05-0A3F0AB9414F}" type="datetimeFigureOut">
              <a:rPr lang="en-US" smtClean="0"/>
              <a:pPr/>
              <a:t>01/12/2023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0941-0915-4834-A401-BA2648A12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2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11F8-360F-4B01-9E05-0A3F0AB9414F}" type="datetimeFigureOut">
              <a:rPr lang="en-US" smtClean="0"/>
              <a:pPr/>
              <a:t>01/12/2023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0941-0915-4834-A401-BA2648A12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6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11F8-360F-4B01-9E05-0A3F0AB9414F}" type="datetimeFigureOut">
              <a:rPr lang="en-US" smtClean="0"/>
              <a:pPr/>
              <a:t>01/12/2023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0941-0915-4834-A401-BA2648A12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2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11F8-360F-4B01-9E05-0A3F0AB9414F}" type="datetimeFigureOut">
              <a:rPr lang="en-US" smtClean="0"/>
              <a:pPr/>
              <a:t>01/12/2023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0941-0915-4834-A401-BA2648A12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7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11F8-360F-4B01-9E05-0A3F0AB9414F}" type="datetimeFigureOut">
              <a:rPr lang="en-US" smtClean="0"/>
              <a:pPr/>
              <a:t>01/12/2023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0941-0915-4834-A401-BA2648A12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9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11F8-360F-4B01-9E05-0A3F0AB9414F}" type="datetimeFigureOut">
              <a:rPr lang="en-US" smtClean="0"/>
              <a:pPr/>
              <a:t>01/12/2023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0941-0915-4834-A401-BA2648A12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2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11F8-360F-4B01-9E05-0A3F0AB9414F}" type="datetimeFigureOut">
              <a:rPr lang="en-US" smtClean="0"/>
              <a:pPr/>
              <a:t>01/12/2023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0941-0915-4834-A401-BA2648A12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7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11F8-360F-4B01-9E05-0A3F0AB9414F}" type="datetimeFigureOut">
              <a:rPr lang="en-US" smtClean="0"/>
              <a:pPr/>
              <a:t>01/12/2023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0941-0915-4834-A401-BA2648A12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4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11F8-360F-4B01-9E05-0A3F0AB9414F}" type="datetimeFigureOut">
              <a:rPr lang="en-US" smtClean="0"/>
              <a:pPr/>
              <a:t>01/12/2023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0941-0915-4834-A401-BA2648A12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0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11F8-360F-4B01-9E05-0A3F0AB9414F}" type="datetimeFigureOut">
              <a:rPr lang="en-US" smtClean="0"/>
              <a:pPr/>
              <a:t>01/12/2023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0941-0915-4834-A401-BA2648A12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1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11F8-360F-4B01-9E05-0A3F0AB9414F}" type="datetimeFigureOut">
              <a:rPr lang="en-US" smtClean="0"/>
              <a:pPr/>
              <a:t>01/12/2023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0941-0915-4834-A401-BA2648A12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1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A11F8-360F-4B01-9E05-0A3F0AB9414F}" type="datetimeFigureOut">
              <a:rPr lang="en-US" smtClean="0"/>
              <a:pPr/>
              <a:t>01/12/2023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80941-0915-4834-A401-BA2648A12A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4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946030" y="1172308"/>
            <a:ext cx="84930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 CƯƠNG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TUYÊN TRUYỀN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PHÒNG CHỐNG BẠO LỰC HỌC ĐƯỜNG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3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55785" y="1137138"/>
            <a:ext cx="10668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200" b="1" dirty="0" smtClean="0"/>
              <a:t>5. </a:t>
            </a:r>
            <a:r>
              <a:rPr lang="en-US" sz="3200" b="1" dirty="0" err="1" smtClean="0"/>
              <a:t>Cách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phòng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tránh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bạo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lực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đường</a:t>
            </a:r>
            <a:endParaRPr lang="en-US" sz="3200" dirty="0" smtClean="0"/>
          </a:p>
          <a:p>
            <a:r>
              <a:rPr lang="en-US" sz="3200" b="1" dirty="0" smtClean="0"/>
              <a:t>5.1. </a:t>
            </a:r>
            <a:r>
              <a:rPr lang="en-US" sz="3200" b="1" dirty="0" err="1" smtClean="0"/>
              <a:t>Đối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với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sinh</a:t>
            </a:r>
            <a:endParaRPr lang="en-US" sz="3200" dirty="0" smtClean="0"/>
          </a:p>
          <a:p>
            <a:r>
              <a:rPr lang="en-US" sz="3200" dirty="0" smtClean="0"/>
              <a:t>- </a:t>
            </a:r>
            <a:r>
              <a:rPr lang="en-US" sz="3200" dirty="0" err="1" smtClean="0"/>
              <a:t>Nếu</a:t>
            </a:r>
            <a:r>
              <a:rPr lang="en-US" sz="3200" dirty="0" smtClean="0"/>
              <a:t> </a:t>
            </a:r>
            <a:r>
              <a:rPr lang="en-US" sz="3200" dirty="0" err="1" smtClean="0"/>
              <a:t>thấy</a:t>
            </a:r>
            <a:r>
              <a:rPr lang="en-US" sz="3200" dirty="0" smtClean="0"/>
              <a:t> </a:t>
            </a:r>
            <a:r>
              <a:rPr lang="en-US" sz="3200" dirty="0" err="1" smtClean="0"/>
              <a:t>hiện</a:t>
            </a:r>
            <a:r>
              <a:rPr lang="en-US" sz="3200" dirty="0" smtClean="0"/>
              <a:t> </a:t>
            </a:r>
            <a:r>
              <a:rPr lang="en-US" sz="3200" dirty="0" err="1" smtClean="0"/>
              <a:t>tượng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bạo</a:t>
            </a:r>
            <a:r>
              <a:rPr lang="en-US" sz="3200" dirty="0" smtClean="0"/>
              <a:t> </a:t>
            </a:r>
            <a:r>
              <a:rPr lang="en-US" sz="3200" dirty="0" err="1" smtClean="0"/>
              <a:t>lực</a:t>
            </a:r>
            <a:r>
              <a:rPr lang="en-US" sz="3200" dirty="0" smtClean="0"/>
              <a:t> </a:t>
            </a:r>
            <a:r>
              <a:rPr lang="en-US" sz="3200" dirty="0" err="1" smtClean="0"/>
              <a:t>phải</a:t>
            </a:r>
            <a:r>
              <a:rPr lang="en-US" sz="3200" dirty="0" smtClean="0"/>
              <a:t> </a:t>
            </a:r>
            <a:r>
              <a:rPr lang="en-US" sz="3200" dirty="0" err="1" smtClean="0"/>
              <a:t>kịp</a:t>
            </a:r>
            <a:r>
              <a:rPr lang="en-US" sz="3200" dirty="0" smtClean="0"/>
              <a:t> </a:t>
            </a:r>
            <a:r>
              <a:rPr lang="en-US" sz="3200" dirty="0" err="1" smtClean="0"/>
              <a:t>thời</a:t>
            </a:r>
            <a:r>
              <a:rPr lang="en-US" sz="3200" dirty="0" smtClean="0"/>
              <a:t> </a:t>
            </a:r>
            <a:r>
              <a:rPr lang="en-US" sz="3200" dirty="0" err="1" smtClean="0"/>
              <a:t>báo</a:t>
            </a:r>
            <a:r>
              <a:rPr lang="en-US" sz="3200" dirty="0" smtClean="0"/>
              <a:t> </a:t>
            </a:r>
            <a:r>
              <a:rPr lang="en-US" sz="3200" dirty="0" err="1" smtClean="0"/>
              <a:t>ngay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, </a:t>
            </a:r>
            <a:r>
              <a:rPr lang="en-US" sz="3200" dirty="0" err="1" smtClean="0"/>
              <a:t>thầy</a:t>
            </a:r>
            <a:r>
              <a:rPr lang="en-US" sz="3200" dirty="0" smtClean="0"/>
              <a:t> </a:t>
            </a:r>
            <a:r>
              <a:rPr lang="en-US" sz="3200" dirty="0" err="1" smtClean="0"/>
              <a:t>cô</a:t>
            </a:r>
            <a:r>
              <a:rPr lang="en-US" sz="3200" dirty="0" smtClean="0"/>
              <a:t> </a:t>
            </a:r>
            <a:r>
              <a:rPr lang="en-US" sz="3200" dirty="0" err="1" smtClean="0"/>
              <a:t>giáo</a:t>
            </a:r>
            <a:r>
              <a:rPr lang="en-US" sz="3200" dirty="0" smtClean="0"/>
              <a:t> </a:t>
            </a:r>
            <a:r>
              <a:rPr lang="en-US" sz="3200" dirty="0" err="1" smtClean="0"/>
              <a:t>hoặc</a:t>
            </a:r>
            <a:r>
              <a:rPr lang="en-US" sz="3200" dirty="0" smtClean="0"/>
              <a:t>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thẩm</a:t>
            </a:r>
            <a:r>
              <a:rPr lang="en-US" sz="3200" dirty="0" smtClean="0"/>
              <a:t> </a:t>
            </a:r>
            <a:r>
              <a:rPr lang="en-US" sz="3200" dirty="0" err="1" smtClean="0"/>
              <a:t>quyền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kịp</a:t>
            </a:r>
            <a:r>
              <a:rPr lang="en-US" sz="3200" dirty="0" smtClean="0"/>
              <a:t> </a:t>
            </a:r>
            <a:r>
              <a:rPr lang="en-US" sz="3200" dirty="0" err="1" smtClean="0"/>
              <a:t>thời</a:t>
            </a:r>
            <a:r>
              <a:rPr lang="en-US" sz="3200" dirty="0" smtClean="0"/>
              <a:t> can </a:t>
            </a:r>
            <a:r>
              <a:rPr lang="en-US" sz="3200" dirty="0" err="1" smtClean="0"/>
              <a:t>thiệp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xử</a:t>
            </a:r>
            <a:r>
              <a:rPr lang="en-US" sz="3200" dirty="0" smtClean="0"/>
              <a:t> </a:t>
            </a:r>
            <a:r>
              <a:rPr lang="en-US" sz="3200" dirty="0" err="1" smtClean="0"/>
              <a:t>lí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-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kiềm</a:t>
            </a:r>
            <a:r>
              <a:rPr lang="en-US" sz="3200" dirty="0" smtClean="0"/>
              <a:t> </a:t>
            </a:r>
            <a:r>
              <a:rPr lang="en-US" sz="3200" dirty="0" err="1" smtClean="0"/>
              <a:t>chế</a:t>
            </a:r>
            <a:r>
              <a:rPr lang="en-US" sz="3200" dirty="0" smtClean="0"/>
              <a:t> </a:t>
            </a:r>
            <a:r>
              <a:rPr lang="en-US" sz="3200" dirty="0" err="1" smtClean="0"/>
              <a:t>cảm</a:t>
            </a:r>
            <a:r>
              <a:rPr lang="en-US" sz="3200" dirty="0" smtClean="0"/>
              <a:t> </a:t>
            </a:r>
            <a:r>
              <a:rPr lang="en-US" sz="3200" dirty="0" err="1" smtClean="0"/>
              <a:t>súc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- </a:t>
            </a:r>
            <a:r>
              <a:rPr lang="en-US" sz="3200" dirty="0" err="1" smtClean="0"/>
              <a:t>Tích</a:t>
            </a:r>
            <a:r>
              <a:rPr lang="en-US" sz="3200" dirty="0" smtClean="0"/>
              <a:t> </a:t>
            </a:r>
            <a:r>
              <a:rPr lang="en-US" sz="3200" dirty="0" err="1" smtClean="0"/>
              <a:t>cự</a:t>
            </a:r>
            <a:r>
              <a:rPr lang="en-US" sz="3200" dirty="0" smtClean="0"/>
              <a:t> </a:t>
            </a:r>
            <a:r>
              <a:rPr lang="en-US" sz="3200" dirty="0" err="1" smtClean="0"/>
              <a:t>tham</a:t>
            </a:r>
            <a:r>
              <a:rPr lang="en-US" sz="3200" dirty="0" smtClean="0"/>
              <a:t> </a:t>
            </a:r>
            <a:r>
              <a:rPr lang="en-US" sz="3200" dirty="0" err="1" smtClean="0"/>
              <a:t>gia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tình</a:t>
            </a:r>
            <a:r>
              <a:rPr lang="en-US" sz="3200" dirty="0" smtClean="0"/>
              <a:t> </a:t>
            </a:r>
            <a:r>
              <a:rPr lang="en-US" sz="3200" dirty="0" err="1" smtClean="0"/>
              <a:t>nguyện</a:t>
            </a:r>
            <a:r>
              <a:rPr lang="en-US" sz="3200" dirty="0" smtClean="0"/>
              <a:t> </a:t>
            </a:r>
            <a:r>
              <a:rPr lang="en-US" sz="3200" dirty="0" err="1" smtClean="0"/>
              <a:t>mà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tổ</a:t>
            </a:r>
            <a:r>
              <a:rPr lang="en-US" sz="3200" dirty="0" smtClean="0"/>
              <a:t> </a:t>
            </a:r>
            <a:r>
              <a:rPr lang="en-US" sz="3200" dirty="0" err="1" smtClean="0"/>
              <a:t>chức</a:t>
            </a:r>
            <a:r>
              <a:rPr lang="en-US" sz="3200" dirty="0" smtClean="0"/>
              <a:t> </a:t>
            </a:r>
            <a:r>
              <a:rPr lang="en-US" sz="3200" dirty="0" err="1" smtClean="0"/>
              <a:t>nhằn</a:t>
            </a:r>
            <a:r>
              <a:rPr lang="en-US" sz="3200" dirty="0" smtClean="0"/>
              <a:t> </a:t>
            </a:r>
            <a:r>
              <a:rPr lang="en-US" sz="3200" dirty="0" err="1" smtClean="0"/>
              <a:t>tăng</a:t>
            </a:r>
            <a:r>
              <a:rPr lang="en-US" sz="3200" dirty="0" smtClean="0"/>
              <a:t> </a:t>
            </a:r>
            <a:r>
              <a:rPr lang="en-US" sz="3200" dirty="0" err="1" smtClean="0"/>
              <a:t>tính</a:t>
            </a:r>
            <a:r>
              <a:rPr lang="en-US" sz="3200" dirty="0" smtClean="0"/>
              <a:t> </a:t>
            </a:r>
            <a:r>
              <a:rPr lang="en-US" sz="3200" dirty="0" err="1" smtClean="0"/>
              <a:t>thiện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tính</a:t>
            </a:r>
            <a:r>
              <a:rPr lang="en-US" sz="3200" dirty="0" smtClean="0"/>
              <a:t> </a:t>
            </a:r>
            <a:r>
              <a:rPr lang="en-US" sz="3200" dirty="0" err="1" smtClean="0"/>
              <a:t>hướng</a:t>
            </a:r>
            <a:r>
              <a:rPr lang="en-US" sz="3200" dirty="0" smtClean="0"/>
              <a:t> </a:t>
            </a:r>
            <a:r>
              <a:rPr lang="en-US" sz="3200" dirty="0" err="1" smtClean="0"/>
              <a:t>thiện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con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5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55785" y="1137138"/>
            <a:ext cx="10668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5.2. </a:t>
            </a:r>
            <a:r>
              <a:rPr lang="en-US" sz="3200" b="1" dirty="0" err="1" smtClean="0"/>
              <a:t>Đối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với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trường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quản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lý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giáo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dục</a:t>
            </a:r>
            <a:r>
              <a:rPr lang="en-US" sz="3200" b="1" dirty="0" smtClean="0"/>
              <a:t>:</a:t>
            </a:r>
            <a:endParaRPr lang="en-US" sz="3200" dirty="0" smtClean="0"/>
          </a:p>
          <a:p>
            <a:r>
              <a:rPr lang="en-US" sz="3200" dirty="0" smtClean="0"/>
              <a:t>- </a:t>
            </a:r>
            <a:r>
              <a:rPr lang="en-US" sz="3200" dirty="0" err="1" smtClean="0"/>
              <a:t>Tích</a:t>
            </a:r>
            <a:r>
              <a:rPr lang="en-US" sz="3200" dirty="0" smtClean="0"/>
              <a:t> </a:t>
            </a:r>
            <a:r>
              <a:rPr lang="en-US" sz="3200" dirty="0" err="1" smtClean="0"/>
              <a:t>cực</a:t>
            </a:r>
            <a:r>
              <a:rPr lang="en-US" sz="3200" dirty="0" smtClean="0"/>
              <a:t> </a:t>
            </a:r>
            <a:r>
              <a:rPr lang="en-US" sz="3200" dirty="0" err="1" smtClean="0"/>
              <a:t>hoàn</a:t>
            </a:r>
            <a:r>
              <a:rPr lang="en-US" sz="3200" dirty="0" smtClean="0"/>
              <a:t> </a:t>
            </a:r>
            <a:r>
              <a:rPr lang="en-US" sz="3200" dirty="0" err="1" smtClean="0"/>
              <a:t>thiện</a:t>
            </a:r>
            <a:r>
              <a:rPr lang="en-US" sz="3200" dirty="0" smtClean="0"/>
              <a:t> </a:t>
            </a:r>
            <a:r>
              <a:rPr lang="en-US" sz="3200" dirty="0" err="1" smtClean="0"/>
              <a:t>bộ</a:t>
            </a:r>
            <a:r>
              <a:rPr lang="en-US" sz="3200" dirty="0" smtClean="0"/>
              <a:t> </a:t>
            </a:r>
            <a:r>
              <a:rPr lang="en-US" sz="3200" dirty="0" err="1" smtClean="0"/>
              <a:t>rèn</a:t>
            </a:r>
            <a:r>
              <a:rPr lang="en-US" sz="3200" dirty="0" smtClean="0"/>
              <a:t> </a:t>
            </a:r>
            <a:r>
              <a:rPr lang="en-US" sz="3200" dirty="0" err="1" smtClean="0"/>
              <a:t>luyện</a:t>
            </a:r>
            <a:r>
              <a:rPr lang="en-US" sz="3200" dirty="0" smtClean="0"/>
              <a:t> </a:t>
            </a:r>
            <a:r>
              <a:rPr lang="en-US" sz="3200" dirty="0" err="1" smtClean="0"/>
              <a:t>kỹ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r>
              <a:rPr lang="en-US" sz="3200" dirty="0" smtClean="0"/>
              <a:t> </a:t>
            </a:r>
            <a:r>
              <a:rPr lang="en-US" sz="3200" dirty="0" err="1" smtClean="0"/>
              <a:t>sống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đưa</a:t>
            </a:r>
            <a:r>
              <a:rPr lang="en-US" sz="3200" dirty="0" smtClean="0"/>
              <a:t> </a:t>
            </a:r>
            <a:r>
              <a:rPr lang="en-US" sz="3200" dirty="0" err="1" smtClean="0"/>
              <a:t>bộ</a:t>
            </a:r>
            <a:r>
              <a:rPr lang="en-US" sz="3200" dirty="0" smtClean="0"/>
              <a:t> </a:t>
            </a:r>
            <a:r>
              <a:rPr lang="en-US" sz="3200" dirty="0" err="1" smtClean="0"/>
              <a:t>môn</a:t>
            </a:r>
            <a:r>
              <a:rPr lang="en-US" sz="3200" dirty="0" smtClean="0"/>
              <a:t> </a:t>
            </a:r>
            <a:r>
              <a:rPr lang="en-US" sz="3200" dirty="0" err="1" smtClean="0"/>
              <a:t>dạy</a:t>
            </a:r>
            <a:r>
              <a:rPr lang="en-US" sz="3200" dirty="0" smtClean="0"/>
              <a:t> </a:t>
            </a:r>
            <a:r>
              <a:rPr lang="en-US" sz="3200" dirty="0" err="1" smtClean="0"/>
              <a:t>kỹ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r>
              <a:rPr lang="en-US" sz="3200" dirty="0" smtClean="0"/>
              <a:t> </a:t>
            </a:r>
            <a:r>
              <a:rPr lang="en-US" sz="3200" dirty="0" err="1" smtClean="0"/>
              <a:t>sống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.</a:t>
            </a:r>
          </a:p>
          <a:p>
            <a:pPr>
              <a:buFontTx/>
              <a:buChar char="-"/>
            </a:pPr>
            <a:r>
              <a:rPr lang="en-US" sz="3200" dirty="0" smtClean="0"/>
              <a:t> </a:t>
            </a:r>
            <a:r>
              <a:rPr lang="en-US" sz="3200" dirty="0" err="1" smtClean="0"/>
              <a:t>Nâng</a:t>
            </a:r>
            <a:r>
              <a:rPr lang="en-US" sz="3200" dirty="0" smtClean="0"/>
              <a:t> </a:t>
            </a:r>
            <a:r>
              <a:rPr lang="en-US" sz="3200" dirty="0" err="1" smtClean="0"/>
              <a:t>cao</a:t>
            </a:r>
            <a:r>
              <a:rPr lang="en-US" sz="3200" dirty="0" smtClean="0"/>
              <a:t> </a:t>
            </a:r>
            <a:r>
              <a:rPr lang="en-US" sz="3200" dirty="0" err="1" smtClean="0"/>
              <a:t>nhận</a:t>
            </a:r>
            <a:r>
              <a:rPr lang="en-US" sz="3200" dirty="0" smtClean="0"/>
              <a:t> </a:t>
            </a:r>
            <a:r>
              <a:rPr lang="en-US" sz="3200" dirty="0" err="1" smtClean="0"/>
              <a:t>thức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truyền</a:t>
            </a:r>
            <a:r>
              <a:rPr lang="en-US" sz="3200" dirty="0" smtClean="0"/>
              <a:t> </a:t>
            </a:r>
            <a:r>
              <a:rPr lang="en-US" sz="3200" dirty="0" err="1" smtClean="0"/>
              <a:t>thống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tộc</a:t>
            </a:r>
            <a:r>
              <a:rPr lang="en-US" sz="3200" dirty="0" smtClean="0"/>
              <a:t>,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cách</a:t>
            </a:r>
            <a:r>
              <a:rPr lang="en-US" sz="3200" dirty="0" smtClean="0"/>
              <a:t>, </a:t>
            </a:r>
            <a:r>
              <a:rPr lang="en-US" sz="3200" dirty="0" err="1" smtClean="0"/>
              <a:t>lối</a:t>
            </a:r>
            <a:r>
              <a:rPr lang="en-US" sz="3200" dirty="0" smtClean="0"/>
              <a:t> </a:t>
            </a:r>
            <a:r>
              <a:rPr lang="en-US" sz="3200" dirty="0" err="1" smtClean="0"/>
              <a:t>sống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ý </a:t>
            </a:r>
            <a:r>
              <a:rPr lang="en-US" sz="3200" dirty="0" err="1" smtClean="0"/>
              <a:t>thức</a:t>
            </a:r>
            <a:r>
              <a:rPr lang="en-US" sz="3200" dirty="0" smtClean="0"/>
              <a:t> </a:t>
            </a:r>
            <a:r>
              <a:rPr lang="en-US" sz="3200" dirty="0" err="1" smtClean="0"/>
              <a:t>chấp</a:t>
            </a:r>
            <a:r>
              <a:rPr lang="en-US" sz="3200" dirty="0" smtClean="0"/>
              <a:t> </a:t>
            </a:r>
            <a:r>
              <a:rPr lang="en-US" sz="3200" dirty="0" err="1" smtClean="0"/>
              <a:t>hành</a:t>
            </a:r>
            <a:r>
              <a:rPr lang="en-US" sz="3200" dirty="0" smtClean="0"/>
              <a:t> </a:t>
            </a:r>
            <a:r>
              <a:rPr lang="en-US" sz="3200" dirty="0" err="1" smtClean="0"/>
              <a:t>pháp</a:t>
            </a:r>
            <a:r>
              <a:rPr lang="en-US" sz="3200" dirty="0" smtClean="0"/>
              <a:t> </a:t>
            </a:r>
            <a:r>
              <a:rPr lang="en-US" sz="3200" dirty="0" err="1" smtClean="0"/>
              <a:t>luật</a:t>
            </a:r>
            <a:r>
              <a:rPr lang="en-US" sz="3200" dirty="0" smtClean="0"/>
              <a:t> </a:t>
            </a:r>
            <a:r>
              <a:rPr lang="en-US" sz="3200" dirty="0" err="1" smtClean="0"/>
              <a:t>bằng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thức</a:t>
            </a:r>
            <a:r>
              <a:rPr lang="en-US" sz="32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tổ</a:t>
            </a:r>
            <a:r>
              <a:rPr lang="en-US" sz="3200" dirty="0" smtClean="0"/>
              <a:t> </a:t>
            </a:r>
            <a:r>
              <a:rPr lang="en-US" sz="3200" dirty="0" err="1" smtClean="0"/>
              <a:t>chức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sân</a:t>
            </a:r>
            <a:r>
              <a:rPr lang="en-US" sz="3200" dirty="0" smtClean="0"/>
              <a:t>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, </a:t>
            </a:r>
            <a:r>
              <a:rPr lang="en-US" sz="3200" dirty="0" err="1" smtClean="0"/>
              <a:t>thành</a:t>
            </a:r>
            <a:r>
              <a:rPr lang="en-US" sz="3200" dirty="0" smtClean="0"/>
              <a:t> </a:t>
            </a:r>
            <a:r>
              <a:rPr lang="en-US" sz="3200" dirty="0" err="1" smtClean="0"/>
              <a:t>lập</a:t>
            </a:r>
            <a:r>
              <a:rPr lang="en-US" sz="3200" dirty="0" smtClean="0"/>
              <a:t> </a:t>
            </a:r>
            <a:r>
              <a:rPr lang="en-US" sz="3200" dirty="0" err="1" smtClean="0"/>
              <a:t>tổ</a:t>
            </a:r>
            <a:r>
              <a:rPr lang="en-US" sz="3200" dirty="0" smtClean="0"/>
              <a:t> </a:t>
            </a:r>
            <a:r>
              <a:rPr lang="en-US" sz="3200" dirty="0" err="1" smtClean="0"/>
              <a:t>tư</a:t>
            </a:r>
            <a:r>
              <a:rPr lang="en-US" sz="3200" dirty="0" smtClean="0"/>
              <a:t> </a:t>
            </a:r>
            <a:r>
              <a:rPr lang="en-US" sz="3200" dirty="0" err="1" smtClean="0"/>
              <a:t>vấn</a:t>
            </a:r>
            <a:r>
              <a:rPr lang="en-US" sz="3200" dirty="0" smtClean="0"/>
              <a:t> </a:t>
            </a:r>
            <a:r>
              <a:rPr lang="en-US" sz="3200" dirty="0" err="1" smtClean="0"/>
              <a:t>tâm</a:t>
            </a:r>
            <a:r>
              <a:rPr lang="en-US" sz="3200" dirty="0" smtClean="0"/>
              <a:t> </a:t>
            </a:r>
            <a:r>
              <a:rPr lang="en-US" sz="3200" dirty="0" err="1" smtClean="0"/>
              <a:t>lý</a:t>
            </a:r>
            <a:r>
              <a:rPr lang="en-US" sz="3200" dirty="0" smtClean="0"/>
              <a:t>, </a:t>
            </a:r>
            <a:r>
              <a:rPr lang="en-US" sz="3200" dirty="0" err="1" smtClean="0"/>
              <a:t>giáo</a:t>
            </a:r>
            <a:r>
              <a:rPr lang="en-US" sz="3200" dirty="0" smtClean="0"/>
              <a:t> </a:t>
            </a:r>
            <a:r>
              <a:rPr lang="en-US" sz="3200" dirty="0" err="1" smtClean="0"/>
              <a:t>dục</a:t>
            </a:r>
            <a:r>
              <a:rPr lang="en-US" sz="3200" dirty="0" smtClean="0"/>
              <a:t> </a:t>
            </a:r>
            <a:r>
              <a:rPr lang="en-US" sz="3200" dirty="0" err="1" smtClean="0"/>
              <a:t>thông</a:t>
            </a:r>
            <a:r>
              <a:rPr lang="en-US" sz="3200" dirty="0" smtClean="0"/>
              <a:t> qua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giờ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, </a:t>
            </a:r>
            <a:r>
              <a:rPr lang="en-US" sz="3200" dirty="0" err="1" smtClean="0"/>
              <a:t>giờ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 </a:t>
            </a:r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lớp</a:t>
            </a:r>
            <a:r>
              <a:rPr lang="en-US" sz="3200" dirty="0" smtClean="0"/>
              <a:t>, </a:t>
            </a:r>
            <a:r>
              <a:rPr lang="en-US" sz="3200" dirty="0" err="1" smtClean="0"/>
              <a:t>mời</a:t>
            </a:r>
            <a:r>
              <a:rPr lang="en-US" sz="3200" dirty="0" smtClean="0"/>
              <a:t> </a:t>
            </a:r>
            <a:r>
              <a:rPr lang="en-US" sz="3200" dirty="0" err="1" smtClean="0"/>
              <a:t>chuyên</a:t>
            </a:r>
            <a:r>
              <a:rPr lang="en-US" sz="3200" dirty="0" smtClean="0"/>
              <a:t> </a:t>
            </a:r>
            <a:r>
              <a:rPr lang="en-US" sz="3200" dirty="0" err="1" smtClean="0"/>
              <a:t>gia</a:t>
            </a:r>
            <a:r>
              <a:rPr lang="en-US" sz="3200" dirty="0" smtClean="0"/>
              <a:t> </a:t>
            </a:r>
            <a:r>
              <a:rPr lang="en-US" sz="3200" dirty="0" err="1" smtClean="0"/>
              <a:t>tâm</a:t>
            </a:r>
            <a:r>
              <a:rPr lang="en-US" sz="3200" dirty="0" smtClean="0"/>
              <a:t> </a:t>
            </a:r>
            <a:r>
              <a:rPr lang="en-US" sz="3200" dirty="0" err="1" smtClean="0"/>
              <a:t>lý</a:t>
            </a:r>
            <a:r>
              <a:rPr lang="en-US" sz="3200" dirty="0" smtClean="0"/>
              <a:t>,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5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55785" y="1137138"/>
            <a:ext cx="10668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5.2. </a:t>
            </a:r>
            <a:r>
              <a:rPr lang="en-US" sz="3200" b="1" dirty="0" err="1" smtClean="0"/>
              <a:t>Đối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với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trường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quản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lý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giáo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dục</a:t>
            </a:r>
            <a:r>
              <a:rPr lang="en-US" sz="3200" b="1" dirty="0" smtClean="0"/>
              <a:t>:</a:t>
            </a:r>
            <a:endParaRPr lang="en-US" sz="3200" dirty="0" smtClean="0"/>
          </a:p>
          <a:p>
            <a:r>
              <a:rPr lang="en-US" sz="3200" dirty="0" smtClean="0"/>
              <a:t>-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phạt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giáo</a:t>
            </a:r>
            <a:r>
              <a:rPr lang="en-US" sz="3200" dirty="0" smtClean="0"/>
              <a:t> </a:t>
            </a:r>
            <a:r>
              <a:rPr lang="en-US" sz="3200" dirty="0" err="1" smtClean="0"/>
              <a:t>dục</a:t>
            </a:r>
            <a:r>
              <a:rPr lang="en-US" sz="3200" dirty="0" smtClean="0"/>
              <a:t> </a:t>
            </a:r>
            <a:r>
              <a:rPr lang="en-US" sz="3200" dirty="0" err="1" smtClean="0"/>
              <a:t>nghiêm</a:t>
            </a:r>
            <a:r>
              <a:rPr lang="en-US" sz="3200" dirty="0" smtClean="0"/>
              <a:t> </a:t>
            </a:r>
            <a:r>
              <a:rPr lang="en-US" sz="3200" dirty="0" err="1" smtClean="0"/>
              <a:t>khắc</a:t>
            </a:r>
            <a:r>
              <a:rPr lang="en-US" sz="3200" dirty="0" smtClean="0"/>
              <a:t>, </a:t>
            </a:r>
            <a:r>
              <a:rPr lang="en-US" sz="3200" dirty="0" err="1" smtClean="0"/>
              <a:t>phù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đối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 </a:t>
            </a:r>
            <a:r>
              <a:rPr lang="en-US" sz="3200" dirty="0" err="1" smtClean="0"/>
              <a:t>gây</a:t>
            </a:r>
            <a:r>
              <a:rPr lang="en-US" sz="3200" dirty="0" smtClean="0"/>
              <a:t> </a:t>
            </a:r>
            <a:r>
              <a:rPr lang="en-US" sz="3200" dirty="0" err="1" smtClean="0"/>
              <a:t>ra</a:t>
            </a:r>
            <a:r>
              <a:rPr lang="en-US" sz="3200" dirty="0" smtClean="0"/>
              <a:t> </a:t>
            </a:r>
            <a:r>
              <a:rPr lang="en-US" sz="3200" dirty="0" err="1" smtClean="0"/>
              <a:t>bạo</a:t>
            </a:r>
            <a:r>
              <a:rPr lang="en-US" sz="3200" dirty="0" smtClean="0"/>
              <a:t> </a:t>
            </a:r>
            <a:r>
              <a:rPr lang="en-US" sz="3200" dirty="0" err="1" smtClean="0"/>
              <a:t>lực</a:t>
            </a:r>
            <a:r>
              <a:rPr lang="en-US" sz="3200" dirty="0" smtClean="0"/>
              <a:t>,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thức</a:t>
            </a:r>
            <a:r>
              <a:rPr lang="en-US" sz="3200" dirty="0" smtClean="0"/>
              <a:t> </a:t>
            </a:r>
            <a:r>
              <a:rPr lang="en-US" sz="3200" dirty="0" err="1" smtClean="0"/>
              <a:t>hỗ</a:t>
            </a:r>
            <a:r>
              <a:rPr lang="en-US" sz="3200" dirty="0" smtClean="0"/>
              <a:t> </a:t>
            </a:r>
            <a:r>
              <a:rPr lang="en-US" sz="3200" dirty="0" err="1" smtClean="0"/>
              <a:t>trợ</a:t>
            </a:r>
            <a:r>
              <a:rPr lang="en-US" sz="3200" dirty="0" smtClean="0"/>
              <a:t> </a:t>
            </a:r>
            <a:r>
              <a:rPr lang="en-US" sz="3200" dirty="0" err="1" smtClean="0"/>
              <a:t>kịp</a:t>
            </a:r>
            <a:r>
              <a:rPr lang="en-US" sz="3200" dirty="0" smtClean="0"/>
              <a:t> </a:t>
            </a:r>
            <a:r>
              <a:rPr lang="en-US" sz="3200" dirty="0" err="1" smtClean="0"/>
              <a:t>thời</a:t>
            </a:r>
            <a:r>
              <a:rPr lang="en-US" sz="3200" dirty="0" smtClean="0"/>
              <a:t> </a:t>
            </a:r>
            <a:r>
              <a:rPr lang="en-US" sz="3200" dirty="0" err="1" smtClean="0"/>
              <a:t>đối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nạn</a:t>
            </a:r>
            <a:r>
              <a:rPr lang="en-US" sz="3200" dirty="0" smtClean="0"/>
              <a:t>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vụ</a:t>
            </a:r>
            <a:r>
              <a:rPr lang="en-US" sz="3200" dirty="0" smtClean="0"/>
              <a:t> </a:t>
            </a:r>
            <a:r>
              <a:rPr lang="en-US" sz="3200" dirty="0" err="1" smtClean="0"/>
              <a:t>bạo</a:t>
            </a:r>
            <a:r>
              <a:rPr lang="en-US" sz="3200" dirty="0" smtClean="0"/>
              <a:t> </a:t>
            </a:r>
            <a:r>
              <a:rPr lang="en-US" sz="3200" dirty="0" err="1" smtClean="0"/>
              <a:t>lực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- </a:t>
            </a:r>
            <a:r>
              <a:rPr lang="en-US" sz="3200" dirty="0" err="1" smtClean="0"/>
              <a:t>Tổ</a:t>
            </a:r>
            <a:r>
              <a:rPr lang="en-US" sz="3200" dirty="0" smtClean="0"/>
              <a:t> </a:t>
            </a:r>
            <a:r>
              <a:rPr lang="en-US" sz="3200" dirty="0" err="1" smtClean="0"/>
              <a:t>chức</a:t>
            </a:r>
            <a:r>
              <a:rPr lang="en-US" sz="3200" dirty="0" smtClean="0"/>
              <a:t> </a:t>
            </a:r>
            <a:r>
              <a:rPr lang="en-US" sz="3200" dirty="0" err="1" smtClean="0"/>
              <a:t>tuyên</a:t>
            </a:r>
            <a:r>
              <a:rPr lang="en-US" sz="3200" dirty="0" smtClean="0"/>
              <a:t> </a:t>
            </a:r>
            <a:r>
              <a:rPr lang="en-US" sz="3200" dirty="0" err="1" smtClean="0"/>
              <a:t>truyền</a:t>
            </a:r>
            <a:r>
              <a:rPr lang="en-US" sz="3200" dirty="0" smtClean="0"/>
              <a:t> </a:t>
            </a:r>
            <a:r>
              <a:rPr lang="en-US" sz="3200" dirty="0" err="1" smtClean="0"/>
              <a:t>tác</a:t>
            </a:r>
            <a:r>
              <a:rPr lang="en-US" sz="3200" dirty="0" smtClean="0"/>
              <a:t> </a:t>
            </a:r>
            <a:r>
              <a:rPr lang="en-US" sz="3200" dirty="0" err="1" smtClean="0"/>
              <a:t>hại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phòng</a:t>
            </a:r>
            <a:r>
              <a:rPr lang="en-US" sz="3200" dirty="0" smtClean="0"/>
              <a:t> </a:t>
            </a:r>
            <a:r>
              <a:rPr lang="en-US" sz="3200" dirty="0" err="1" smtClean="0"/>
              <a:t>tránh</a:t>
            </a:r>
            <a:r>
              <a:rPr lang="en-US" sz="3200" dirty="0" smtClean="0"/>
              <a:t> </a:t>
            </a:r>
            <a:r>
              <a:rPr lang="en-US" sz="3200" dirty="0" err="1" smtClean="0"/>
              <a:t>bạo</a:t>
            </a:r>
            <a:r>
              <a:rPr lang="en-US" sz="3200" dirty="0" smtClean="0"/>
              <a:t> </a:t>
            </a:r>
            <a:r>
              <a:rPr lang="en-US" sz="3200" dirty="0" err="1" smtClean="0"/>
              <a:t>lực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đường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đối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giáo</a:t>
            </a:r>
            <a:r>
              <a:rPr lang="en-US" sz="3200" dirty="0" smtClean="0"/>
              <a:t> </a:t>
            </a:r>
            <a:r>
              <a:rPr lang="en-US" sz="3200" dirty="0" err="1" smtClean="0"/>
              <a:t>viên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- </a:t>
            </a:r>
            <a:r>
              <a:rPr lang="en-US" sz="3200" dirty="0" err="1" smtClean="0"/>
              <a:t>Phối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gia</a:t>
            </a:r>
            <a:r>
              <a:rPr lang="en-US" sz="3200" dirty="0" smtClean="0"/>
              <a:t> </a:t>
            </a:r>
            <a:r>
              <a:rPr lang="en-US" sz="3200" dirty="0" err="1" smtClean="0"/>
              <a:t>đình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đoàn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  <a:r>
              <a:rPr lang="en-US" sz="3200" dirty="0" err="1" smtClean="0"/>
              <a:t>địa</a:t>
            </a:r>
            <a:r>
              <a:rPr lang="en-US" sz="3200" dirty="0" smtClean="0"/>
              <a:t> </a:t>
            </a:r>
            <a:r>
              <a:rPr lang="en-US" sz="3200" dirty="0" err="1" smtClean="0"/>
              <a:t>bàn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công</a:t>
            </a:r>
            <a:r>
              <a:rPr lang="en-US" sz="3200" dirty="0" smtClean="0"/>
              <a:t> </a:t>
            </a:r>
            <a:r>
              <a:rPr lang="en-US" sz="3200" dirty="0" err="1" smtClean="0"/>
              <a:t>tác</a:t>
            </a:r>
            <a:r>
              <a:rPr lang="en-US" sz="3200" dirty="0" smtClean="0"/>
              <a:t> </a:t>
            </a:r>
            <a:r>
              <a:rPr lang="en-US" sz="3200" dirty="0" err="1" smtClean="0"/>
              <a:t>phòng</a:t>
            </a:r>
            <a:r>
              <a:rPr lang="en-US" sz="3200" dirty="0" smtClean="0"/>
              <a:t> </a:t>
            </a:r>
            <a:r>
              <a:rPr lang="en-US" sz="3200" dirty="0" err="1" smtClean="0"/>
              <a:t>tránh</a:t>
            </a:r>
            <a:r>
              <a:rPr lang="en-US" sz="3200" dirty="0" smtClean="0"/>
              <a:t> </a:t>
            </a:r>
            <a:r>
              <a:rPr lang="en-US" sz="3200" dirty="0" err="1" smtClean="0"/>
              <a:t>bạo</a:t>
            </a:r>
            <a:r>
              <a:rPr lang="en-US" sz="3200" dirty="0" smtClean="0"/>
              <a:t> </a:t>
            </a:r>
            <a:r>
              <a:rPr lang="en-US" sz="3200" dirty="0" err="1" smtClean="0"/>
              <a:t>lực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đường</a:t>
            </a:r>
            <a:r>
              <a:rPr lang="en-US" sz="32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5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55785" y="1137138"/>
            <a:ext cx="10668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5.3. </a:t>
            </a:r>
            <a:r>
              <a:rPr lang="en-US" sz="3200" b="1" dirty="0" err="1" smtClean="0"/>
              <a:t>Đối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với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giáo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viên</a:t>
            </a:r>
            <a:endParaRPr lang="en-US" sz="3200" dirty="0" smtClean="0"/>
          </a:p>
          <a:p>
            <a:pPr algn="just"/>
            <a:r>
              <a:rPr lang="en-US" sz="3200" dirty="0" smtClean="0"/>
              <a:t>- </a:t>
            </a:r>
            <a:r>
              <a:rPr lang="en-US" sz="3200" dirty="0" err="1" smtClean="0"/>
              <a:t>Thường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xuyên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tâm</a:t>
            </a:r>
            <a:r>
              <a:rPr lang="en-US" sz="3200" dirty="0" smtClean="0"/>
              <a:t>, </a:t>
            </a:r>
            <a:r>
              <a:rPr lang="en-US" sz="3200" dirty="0" err="1" smtClean="0"/>
              <a:t>theo</a:t>
            </a:r>
            <a:r>
              <a:rPr lang="en-US" sz="3200" dirty="0" smtClean="0"/>
              <a:t> </a:t>
            </a:r>
            <a:r>
              <a:rPr lang="en-US" sz="3200" dirty="0" err="1" smtClean="0"/>
              <a:t>dõi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nắm</a:t>
            </a:r>
            <a:r>
              <a:rPr lang="en-US" sz="3200" dirty="0" smtClean="0"/>
              <a:t> </a:t>
            </a:r>
            <a:r>
              <a:rPr lang="en-US" sz="3200" dirty="0" err="1" smtClean="0"/>
              <a:t>bắt</a:t>
            </a:r>
            <a:r>
              <a:rPr lang="en-US" sz="3200" dirty="0" smtClean="0"/>
              <a:t> </a:t>
            </a:r>
            <a:r>
              <a:rPr lang="en-US" sz="3200" dirty="0" err="1" smtClean="0"/>
              <a:t>tình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lớp</a:t>
            </a:r>
            <a:r>
              <a:rPr lang="en-US" sz="3200" dirty="0" smtClean="0"/>
              <a:t> </a:t>
            </a:r>
            <a:r>
              <a:rPr lang="en-US" sz="3200" dirty="0" err="1" smtClean="0"/>
              <a:t>mình</a:t>
            </a:r>
            <a:r>
              <a:rPr lang="en-US" sz="3200" dirty="0" smtClean="0"/>
              <a:t> </a:t>
            </a:r>
            <a:r>
              <a:rPr lang="en-US" sz="3200" dirty="0" err="1" smtClean="0"/>
              <a:t>chủ</a:t>
            </a:r>
            <a:r>
              <a:rPr lang="en-US" sz="3200" dirty="0" smtClean="0"/>
              <a:t> </a:t>
            </a:r>
            <a:r>
              <a:rPr lang="en-US" sz="3200" dirty="0" err="1" smtClean="0"/>
              <a:t>nhiệm</a:t>
            </a:r>
            <a:r>
              <a:rPr lang="en-US" sz="3200" dirty="0" smtClean="0"/>
              <a:t> </a:t>
            </a:r>
            <a:r>
              <a:rPr lang="en-US" sz="3200" dirty="0" err="1" smtClean="0"/>
              <a:t>hoặc</a:t>
            </a:r>
            <a:r>
              <a:rPr lang="en-US" sz="3200" dirty="0" smtClean="0"/>
              <a:t> </a:t>
            </a:r>
            <a:r>
              <a:rPr lang="en-US" sz="3200" dirty="0" err="1" smtClean="0"/>
              <a:t>tham</a:t>
            </a:r>
            <a:r>
              <a:rPr lang="en-US" sz="3200" dirty="0" smtClean="0"/>
              <a:t> </a:t>
            </a:r>
            <a:r>
              <a:rPr lang="en-US" sz="3200" dirty="0" err="1" smtClean="0"/>
              <a:t>gia</a:t>
            </a:r>
            <a:r>
              <a:rPr lang="en-US" sz="3200" dirty="0" smtClean="0"/>
              <a:t> </a:t>
            </a:r>
            <a:r>
              <a:rPr lang="en-US" sz="3200" dirty="0" err="1" smtClean="0"/>
              <a:t>giảng</a:t>
            </a:r>
            <a:r>
              <a:rPr lang="en-US" sz="3200" dirty="0" smtClean="0"/>
              <a:t> </a:t>
            </a:r>
            <a:r>
              <a:rPr lang="en-US" sz="3200" dirty="0" err="1" smtClean="0"/>
              <a:t>dạy</a:t>
            </a:r>
            <a:r>
              <a:rPr lang="en-US" sz="3200" dirty="0" smtClean="0"/>
              <a:t> </a:t>
            </a:r>
            <a:r>
              <a:rPr lang="en-US" sz="3200" dirty="0" err="1" smtClean="0"/>
              <a:t>đặc</a:t>
            </a:r>
            <a:r>
              <a:rPr lang="en-US" sz="3200" dirty="0" smtClean="0"/>
              <a:t> </a:t>
            </a:r>
            <a:r>
              <a:rPr lang="en-US" sz="3200" dirty="0" err="1" smtClean="0"/>
              <a:t>biệt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giáo</a:t>
            </a:r>
            <a:r>
              <a:rPr lang="en-US" sz="3200" dirty="0" smtClean="0"/>
              <a:t> </a:t>
            </a:r>
            <a:r>
              <a:rPr lang="en-US" sz="3200" dirty="0" err="1" smtClean="0"/>
              <a:t>viên</a:t>
            </a:r>
            <a:r>
              <a:rPr lang="en-US" sz="3200" dirty="0" smtClean="0"/>
              <a:t> </a:t>
            </a:r>
            <a:r>
              <a:rPr lang="en-US" sz="3200" dirty="0" err="1" smtClean="0"/>
              <a:t>chủ</a:t>
            </a:r>
            <a:r>
              <a:rPr lang="en-US" sz="3200" dirty="0" smtClean="0"/>
              <a:t> </a:t>
            </a:r>
            <a:r>
              <a:rPr lang="en-US" sz="3200" dirty="0" err="1" smtClean="0"/>
              <a:t>nhiệm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giáo</a:t>
            </a:r>
            <a:r>
              <a:rPr lang="en-US" sz="3200" dirty="0" smtClean="0"/>
              <a:t> </a:t>
            </a:r>
            <a:r>
              <a:rPr lang="en-US" sz="3200" dirty="0" err="1" smtClean="0"/>
              <a:t>viên</a:t>
            </a:r>
            <a:r>
              <a:rPr lang="en-US" sz="3200" dirty="0" smtClean="0"/>
              <a:t> </a:t>
            </a:r>
            <a:r>
              <a:rPr lang="en-US" sz="3200" dirty="0" err="1" smtClean="0"/>
              <a:t>tham</a:t>
            </a:r>
            <a:r>
              <a:rPr lang="en-US" sz="3200" dirty="0" smtClean="0"/>
              <a:t> </a:t>
            </a:r>
            <a:r>
              <a:rPr lang="en-US" sz="3200" dirty="0" err="1" smtClean="0"/>
              <a:t>gia</a:t>
            </a:r>
            <a:r>
              <a:rPr lang="en-US" sz="3200" dirty="0" smtClean="0"/>
              <a:t> </a:t>
            </a:r>
            <a:r>
              <a:rPr lang="en-US" sz="3200" dirty="0" err="1" smtClean="0"/>
              <a:t>dạy</a:t>
            </a:r>
            <a:r>
              <a:rPr lang="en-US" sz="3200" dirty="0" smtClean="0"/>
              <a:t> </a:t>
            </a:r>
            <a:r>
              <a:rPr lang="en-US" sz="3200" dirty="0" err="1" smtClean="0"/>
              <a:t>kỹ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r>
              <a:rPr lang="en-US" sz="3200" dirty="0" smtClean="0"/>
              <a:t> </a:t>
            </a:r>
            <a:r>
              <a:rPr lang="en-US" sz="3200" dirty="0" err="1" smtClean="0"/>
              <a:t>sống</a:t>
            </a:r>
            <a:r>
              <a:rPr lang="en-US" sz="3200" dirty="0" smtClean="0"/>
              <a:t>.</a:t>
            </a:r>
          </a:p>
          <a:p>
            <a:pPr algn="just"/>
            <a:r>
              <a:rPr lang="en-US" sz="3200" dirty="0" smtClean="0"/>
              <a:t>-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biện</a:t>
            </a:r>
            <a:r>
              <a:rPr lang="en-US" sz="3200" dirty="0" smtClean="0"/>
              <a:t> </a:t>
            </a:r>
            <a:r>
              <a:rPr lang="en-US" sz="3200" dirty="0" err="1" smtClean="0"/>
              <a:t>pháp</a:t>
            </a:r>
            <a:r>
              <a:rPr lang="en-US" sz="3200" dirty="0" smtClean="0"/>
              <a:t> can </a:t>
            </a:r>
            <a:r>
              <a:rPr lang="en-US" sz="3200" dirty="0" err="1" smtClean="0"/>
              <a:t>ngăn</a:t>
            </a:r>
            <a:r>
              <a:rPr lang="en-US" sz="3200" dirty="0" smtClean="0"/>
              <a:t>, </a:t>
            </a:r>
            <a:r>
              <a:rPr lang="en-US" sz="3200" dirty="0" err="1" smtClean="0"/>
              <a:t>giáo</a:t>
            </a:r>
            <a:r>
              <a:rPr lang="en-US" sz="3200" dirty="0" smtClean="0"/>
              <a:t> </a:t>
            </a:r>
            <a:r>
              <a:rPr lang="en-US" sz="3200" dirty="0" err="1" smtClean="0"/>
              <a:t>dục</a:t>
            </a:r>
            <a:r>
              <a:rPr lang="en-US" sz="3200" dirty="0" smtClean="0"/>
              <a:t> </a:t>
            </a:r>
            <a:r>
              <a:rPr lang="en-US" sz="3200" dirty="0" err="1" smtClean="0"/>
              <a:t>kịp</a:t>
            </a:r>
            <a:r>
              <a:rPr lang="en-US" sz="3200" dirty="0" smtClean="0"/>
              <a:t> </a:t>
            </a:r>
            <a:r>
              <a:rPr lang="en-US" sz="3200" dirty="0" err="1" smtClean="0"/>
              <a:t>thời</a:t>
            </a:r>
            <a:r>
              <a:rPr lang="en-US" sz="3200" dirty="0" smtClean="0"/>
              <a:t> </a:t>
            </a:r>
            <a:r>
              <a:rPr lang="en-US" sz="3200" dirty="0" err="1" smtClean="0"/>
              <a:t>đối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hiện</a:t>
            </a:r>
            <a:r>
              <a:rPr lang="en-US" sz="3200" dirty="0" smtClean="0"/>
              <a:t> </a:t>
            </a:r>
            <a:r>
              <a:rPr lang="en-US" sz="3200" dirty="0" err="1" smtClean="0"/>
              <a:t>tượng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nguy</a:t>
            </a:r>
            <a:r>
              <a:rPr lang="en-US" sz="3200" dirty="0" smtClean="0"/>
              <a:t>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dẫn</a:t>
            </a:r>
            <a:r>
              <a:rPr lang="en-US" sz="3200" dirty="0" smtClean="0"/>
              <a:t> </a:t>
            </a:r>
            <a:r>
              <a:rPr lang="en-US" sz="3200" dirty="0" err="1" smtClean="0"/>
              <a:t>đến</a:t>
            </a:r>
            <a:r>
              <a:rPr lang="en-US" sz="3200" dirty="0" smtClean="0"/>
              <a:t> </a:t>
            </a:r>
            <a:r>
              <a:rPr lang="en-US" sz="3200" dirty="0" err="1" smtClean="0"/>
              <a:t>bạo</a:t>
            </a:r>
            <a:r>
              <a:rPr lang="en-US" sz="3200" dirty="0" smtClean="0"/>
              <a:t> </a:t>
            </a:r>
            <a:r>
              <a:rPr lang="en-US" sz="3200" dirty="0" err="1" smtClean="0"/>
              <a:t>lực</a:t>
            </a:r>
            <a:r>
              <a:rPr lang="en-US" sz="3200" dirty="0" smtClean="0"/>
              <a:t> </a:t>
            </a:r>
            <a:r>
              <a:rPr lang="en-US" sz="3200" dirty="0" err="1" smtClean="0"/>
              <a:t>đối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lớp</a:t>
            </a:r>
            <a:r>
              <a:rPr lang="en-US" sz="3200" dirty="0" smtClean="0"/>
              <a:t> </a:t>
            </a:r>
            <a:r>
              <a:rPr lang="en-US" sz="3200" dirty="0" err="1" smtClean="0"/>
              <a:t>chủ</a:t>
            </a:r>
            <a:r>
              <a:rPr lang="en-US" sz="3200" dirty="0" smtClean="0"/>
              <a:t> </a:t>
            </a:r>
            <a:r>
              <a:rPr lang="en-US" sz="3200" dirty="0" err="1" smtClean="0"/>
              <a:t>nhiệm</a:t>
            </a:r>
            <a:r>
              <a:rPr lang="en-US" sz="3200" dirty="0" smtClean="0"/>
              <a:t> </a:t>
            </a:r>
            <a:r>
              <a:rPr lang="en-US" sz="3200" dirty="0" err="1" smtClean="0"/>
              <a:t>hoặc</a:t>
            </a:r>
            <a:r>
              <a:rPr lang="en-US" sz="3200" dirty="0" smtClean="0"/>
              <a:t> </a:t>
            </a:r>
            <a:r>
              <a:rPr lang="en-US" sz="3200" dirty="0" err="1" smtClean="0"/>
              <a:t>tham</a:t>
            </a:r>
            <a:r>
              <a:rPr lang="en-US" sz="3200" dirty="0" smtClean="0"/>
              <a:t> </a:t>
            </a:r>
            <a:r>
              <a:rPr lang="en-US" sz="3200" dirty="0" err="1" smtClean="0"/>
              <a:t>gia</a:t>
            </a:r>
            <a:r>
              <a:rPr lang="en-US" sz="3200" dirty="0" smtClean="0"/>
              <a:t> </a:t>
            </a:r>
            <a:r>
              <a:rPr lang="en-US" sz="3200" dirty="0" err="1" smtClean="0"/>
              <a:t>giảng</a:t>
            </a:r>
            <a:r>
              <a:rPr lang="en-US" sz="3200" dirty="0" smtClean="0"/>
              <a:t> </a:t>
            </a:r>
            <a:r>
              <a:rPr lang="en-US" sz="3200" dirty="0" err="1" smtClean="0"/>
              <a:t>dạy</a:t>
            </a:r>
            <a:r>
              <a:rPr 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035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55785" y="1137138"/>
            <a:ext cx="10668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5.3. </a:t>
            </a:r>
            <a:r>
              <a:rPr lang="en-US" sz="3200" b="1" dirty="0" err="1" smtClean="0"/>
              <a:t>Đối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với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giáo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viên</a:t>
            </a:r>
            <a:endParaRPr lang="en-US" sz="3200" dirty="0" smtClean="0"/>
          </a:p>
          <a:p>
            <a:pPr algn="just"/>
            <a:r>
              <a:rPr lang="en-US" sz="3200" dirty="0" smtClean="0"/>
              <a:t>- </a:t>
            </a:r>
            <a:r>
              <a:rPr lang="en-US" sz="3200" dirty="0" err="1" smtClean="0"/>
              <a:t>Tích</a:t>
            </a:r>
            <a:r>
              <a:rPr lang="en-US" sz="3200" dirty="0" smtClean="0"/>
              <a:t> </a:t>
            </a:r>
            <a:r>
              <a:rPr lang="en-US" sz="3200" dirty="0" err="1" smtClean="0"/>
              <a:t>cực</a:t>
            </a:r>
            <a:r>
              <a:rPr lang="en-US" sz="3200" dirty="0" smtClean="0"/>
              <a:t> </a:t>
            </a:r>
            <a:r>
              <a:rPr lang="en-US" sz="3200" dirty="0" err="1" smtClean="0"/>
              <a:t>tổ</a:t>
            </a:r>
            <a:r>
              <a:rPr lang="en-US" sz="3200" dirty="0" smtClean="0"/>
              <a:t> </a:t>
            </a:r>
            <a:r>
              <a:rPr lang="en-US" sz="3200" dirty="0" err="1" smtClean="0"/>
              <a:t>chức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sân</a:t>
            </a:r>
            <a:r>
              <a:rPr lang="en-US" sz="3200" dirty="0" smtClean="0"/>
              <a:t>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, </a:t>
            </a:r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giờ</a:t>
            </a:r>
            <a:r>
              <a:rPr lang="en-US" sz="3200" dirty="0" smtClean="0"/>
              <a:t> </a:t>
            </a:r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sân</a:t>
            </a:r>
            <a:r>
              <a:rPr lang="en-US" sz="3200" dirty="0" smtClean="0"/>
              <a:t>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hoặc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tiết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 </a:t>
            </a:r>
            <a:r>
              <a:rPr lang="en-US" sz="3200" dirty="0" err="1" smtClean="0"/>
              <a:t>hoạt</a:t>
            </a:r>
            <a:r>
              <a:rPr lang="en-US" sz="3200" dirty="0" smtClean="0"/>
              <a:t>, </a:t>
            </a:r>
            <a:r>
              <a:rPr lang="en-US" sz="3200" dirty="0" err="1" smtClean="0"/>
              <a:t>nhằm</a:t>
            </a:r>
            <a:r>
              <a:rPr lang="en-US" sz="3200" dirty="0" smtClean="0"/>
              <a:t> </a:t>
            </a:r>
            <a:r>
              <a:rPr lang="en-US" sz="3200" dirty="0" err="1" smtClean="0"/>
              <a:t>tăng</a:t>
            </a:r>
            <a:r>
              <a:rPr lang="en-US" sz="3200" dirty="0" smtClean="0"/>
              <a:t> </a:t>
            </a:r>
            <a:r>
              <a:rPr lang="en-US" sz="3200" dirty="0" err="1" smtClean="0"/>
              <a:t>tình</a:t>
            </a:r>
            <a:r>
              <a:rPr lang="en-US" sz="3200" dirty="0" smtClean="0"/>
              <a:t> </a:t>
            </a:r>
            <a:r>
              <a:rPr lang="en-US" sz="3200" dirty="0" err="1" smtClean="0"/>
              <a:t>cảm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cùng</a:t>
            </a:r>
            <a:r>
              <a:rPr lang="en-US" sz="3200" dirty="0" smtClean="0"/>
              <a:t> </a:t>
            </a:r>
            <a:r>
              <a:rPr lang="en-US" sz="3200" dirty="0" err="1" smtClean="0"/>
              <a:t>lớp</a:t>
            </a:r>
            <a:r>
              <a:rPr lang="en-US" sz="3200" dirty="0" smtClean="0"/>
              <a:t>, </a:t>
            </a:r>
            <a:r>
              <a:rPr lang="en-US" sz="3200" dirty="0" err="1" smtClean="0"/>
              <a:t>cùng</a:t>
            </a:r>
            <a:r>
              <a:rPr lang="en-US" sz="3200" dirty="0" smtClean="0"/>
              <a:t>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- </a:t>
            </a:r>
            <a:r>
              <a:rPr lang="en-US" sz="3200" dirty="0" err="1" smtClean="0"/>
              <a:t>Tạo</a:t>
            </a:r>
            <a:r>
              <a:rPr lang="en-US" sz="3200" dirty="0" smtClean="0"/>
              <a:t> </a:t>
            </a:r>
            <a:r>
              <a:rPr lang="en-US" sz="3200" dirty="0" err="1" smtClean="0"/>
              <a:t>môi</a:t>
            </a:r>
            <a:r>
              <a:rPr lang="en-US" sz="3200" dirty="0" smtClean="0"/>
              <a:t>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giảng</a:t>
            </a:r>
            <a:r>
              <a:rPr lang="en-US" sz="3200" dirty="0" smtClean="0"/>
              <a:t> </a:t>
            </a:r>
            <a:r>
              <a:rPr lang="en-US" sz="3200" dirty="0" err="1" smtClean="0"/>
              <a:t>dạy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sáng</a:t>
            </a:r>
            <a:r>
              <a:rPr lang="en-US" sz="3200" dirty="0" smtClean="0"/>
              <a:t> </a:t>
            </a:r>
            <a:r>
              <a:rPr lang="en-US" sz="3200" dirty="0" err="1" smtClean="0"/>
              <a:t>lành</a:t>
            </a:r>
            <a:r>
              <a:rPr lang="en-US" sz="3200" dirty="0" smtClean="0"/>
              <a:t> </a:t>
            </a:r>
            <a:r>
              <a:rPr lang="en-US" sz="3200" dirty="0" err="1" smtClean="0"/>
              <a:t>mạnh</a:t>
            </a:r>
            <a:r>
              <a:rPr lang="en-US" sz="3200" dirty="0" smtClean="0"/>
              <a:t>.</a:t>
            </a:r>
          </a:p>
          <a:p>
            <a:pPr algn="just"/>
            <a:r>
              <a:rPr lang="en-US" sz="3200" dirty="0" smtClean="0"/>
              <a:t>- </a:t>
            </a:r>
            <a:r>
              <a:rPr lang="en-US" sz="3200" dirty="0" err="1" smtClean="0"/>
              <a:t>Phối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gia</a:t>
            </a:r>
            <a:r>
              <a:rPr lang="en-US" sz="3200" dirty="0" smtClean="0"/>
              <a:t> </a:t>
            </a:r>
            <a:r>
              <a:rPr lang="en-US" sz="3200" dirty="0" err="1" smtClean="0"/>
              <a:t>đình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tâm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hỗ</a:t>
            </a:r>
            <a:r>
              <a:rPr lang="en-US" sz="3200" dirty="0" smtClean="0"/>
              <a:t> </a:t>
            </a:r>
            <a:r>
              <a:rPr lang="en-US" sz="3200" dirty="0" err="1" smtClean="0"/>
              <a:t>trợ</a:t>
            </a:r>
            <a:r>
              <a:rPr lang="en-US" sz="3200" dirty="0" smtClean="0"/>
              <a:t> </a:t>
            </a:r>
            <a:r>
              <a:rPr lang="en-US" sz="3200" dirty="0" err="1" smtClean="0"/>
              <a:t>kịp</a:t>
            </a:r>
            <a:r>
              <a:rPr lang="en-US" sz="3200" dirty="0" smtClean="0"/>
              <a:t> </a:t>
            </a:r>
            <a:r>
              <a:rPr lang="en-US" sz="3200" dirty="0" err="1" smtClean="0"/>
              <a:t>thời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khó</a:t>
            </a:r>
            <a:r>
              <a:rPr lang="en-US" sz="3200" dirty="0" smtClean="0"/>
              <a:t> </a:t>
            </a:r>
            <a:r>
              <a:rPr lang="en-US" sz="3200" dirty="0" err="1" smtClean="0"/>
              <a:t>khăn</a:t>
            </a:r>
            <a:r>
              <a:rPr lang="en-US" sz="3200" dirty="0" smtClean="0"/>
              <a:t> </a:t>
            </a:r>
            <a:r>
              <a:rPr lang="en-US" sz="3200" dirty="0" err="1" smtClean="0"/>
              <a:t>vướng</a:t>
            </a:r>
            <a:r>
              <a:rPr lang="en-US" sz="3200" dirty="0" smtClean="0"/>
              <a:t> </a:t>
            </a:r>
            <a:r>
              <a:rPr lang="en-US" sz="3200" dirty="0" err="1" smtClean="0"/>
              <a:t>mắc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5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55785" y="1137138"/>
            <a:ext cx="10668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5.4. </a:t>
            </a:r>
            <a:r>
              <a:rPr lang="en-US" sz="3200" b="1" dirty="0" err="1" smtClean="0"/>
              <a:t>Đối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với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đình</a:t>
            </a:r>
            <a:r>
              <a:rPr lang="en-US" sz="3200" b="1" dirty="0" smtClean="0"/>
              <a:t>:</a:t>
            </a:r>
            <a:endParaRPr lang="en-US" sz="3200" dirty="0" smtClean="0"/>
          </a:p>
          <a:p>
            <a:r>
              <a:rPr lang="en-US" sz="3200" dirty="0" smtClean="0"/>
              <a:t>- </a:t>
            </a:r>
            <a:r>
              <a:rPr lang="en-US" sz="3200" dirty="0" err="1" smtClean="0"/>
              <a:t>Bố</a:t>
            </a:r>
            <a:r>
              <a:rPr lang="en-US" sz="3200" dirty="0" smtClean="0"/>
              <a:t> </a:t>
            </a:r>
            <a:r>
              <a:rPr lang="en-US" sz="3200" dirty="0" err="1" smtClean="0"/>
              <a:t>mẹ</a:t>
            </a:r>
            <a:r>
              <a:rPr lang="en-US" sz="3200" dirty="0" smtClean="0"/>
              <a:t> </a:t>
            </a:r>
            <a:r>
              <a:rPr lang="en-US" sz="3200" dirty="0" err="1" smtClean="0"/>
              <a:t>cần</a:t>
            </a:r>
            <a:r>
              <a:rPr lang="en-US" sz="3200" dirty="0" smtClean="0"/>
              <a:t> </a:t>
            </a:r>
            <a:r>
              <a:rPr lang="en-US" sz="3200" dirty="0" err="1" smtClean="0"/>
              <a:t>tạo</a:t>
            </a:r>
            <a:r>
              <a:rPr lang="en-US" sz="3200" dirty="0" smtClean="0"/>
              <a:t> </a:t>
            </a:r>
            <a:r>
              <a:rPr lang="en-US" sz="3200" dirty="0" err="1" smtClean="0"/>
              <a:t>ra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môi</a:t>
            </a:r>
            <a:r>
              <a:rPr lang="en-US" sz="3200" dirty="0" smtClean="0"/>
              <a:t>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sống</a:t>
            </a:r>
            <a:r>
              <a:rPr lang="en-US" sz="3200" dirty="0" smtClean="0"/>
              <a:t> </a:t>
            </a:r>
            <a:r>
              <a:rPr lang="en-US" sz="3200" dirty="0" err="1" smtClean="0"/>
              <a:t>lành</a:t>
            </a:r>
            <a:r>
              <a:rPr lang="en-US" sz="3200" dirty="0" smtClean="0"/>
              <a:t> </a:t>
            </a:r>
            <a:r>
              <a:rPr lang="en-US" sz="3200" dirty="0" err="1" smtClean="0"/>
              <a:t>mạnh</a:t>
            </a:r>
            <a:r>
              <a:rPr lang="en-US" sz="3200" dirty="0" smtClean="0"/>
              <a:t>, </a:t>
            </a:r>
            <a:r>
              <a:rPr lang="en-US" sz="3200" dirty="0" err="1" smtClean="0"/>
              <a:t>yêu</a:t>
            </a:r>
            <a:r>
              <a:rPr lang="en-US" sz="3200" dirty="0" smtClean="0"/>
              <a:t> </a:t>
            </a:r>
            <a:r>
              <a:rPr lang="en-US" sz="3200" dirty="0" err="1" smtClean="0"/>
              <a:t>thương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con </a:t>
            </a:r>
            <a:r>
              <a:rPr lang="en-US" sz="3200" dirty="0" err="1" smtClean="0"/>
              <a:t>cái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-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biện</a:t>
            </a:r>
            <a:r>
              <a:rPr lang="en-US" sz="3200" dirty="0" smtClean="0"/>
              <a:t> </a:t>
            </a:r>
            <a:r>
              <a:rPr lang="en-US" sz="3200" dirty="0" err="1" smtClean="0"/>
              <a:t>pháp</a:t>
            </a:r>
            <a:r>
              <a:rPr lang="en-US" sz="3200" dirty="0" smtClean="0"/>
              <a:t> </a:t>
            </a:r>
            <a:r>
              <a:rPr lang="en-US" sz="3200" dirty="0" err="1" smtClean="0"/>
              <a:t>quản</a:t>
            </a:r>
            <a:r>
              <a:rPr lang="en-US" sz="3200" dirty="0" smtClean="0"/>
              <a:t> </a:t>
            </a:r>
            <a:r>
              <a:rPr lang="en-US" sz="3200" dirty="0" err="1" smtClean="0"/>
              <a:t>lý</a:t>
            </a:r>
            <a:r>
              <a:rPr lang="en-US" sz="3200" dirty="0" smtClean="0"/>
              <a:t> </a:t>
            </a:r>
            <a:r>
              <a:rPr lang="en-US" sz="3200" dirty="0" err="1" smtClean="0"/>
              <a:t>giáo</a:t>
            </a:r>
            <a:r>
              <a:rPr lang="en-US" sz="3200" dirty="0" smtClean="0"/>
              <a:t> </a:t>
            </a:r>
            <a:r>
              <a:rPr lang="en-US" sz="3200" dirty="0" err="1" smtClean="0"/>
              <a:t>dục</a:t>
            </a:r>
            <a:r>
              <a:rPr lang="en-US" sz="3200" dirty="0" smtClean="0"/>
              <a:t> con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khoa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, </a:t>
            </a:r>
            <a:r>
              <a:rPr lang="en-US" sz="3200" dirty="0" err="1" smtClean="0"/>
              <a:t>chặt</a:t>
            </a:r>
            <a:r>
              <a:rPr lang="en-US" sz="3200" dirty="0" smtClean="0"/>
              <a:t> </a:t>
            </a:r>
            <a:r>
              <a:rPr lang="en-US" sz="3200" dirty="0" err="1" smtClean="0"/>
              <a:t>chẽ</a:t>
            </a:r>
            <a:r>
              <a:rPr lang="en-US" sz="3200" dirty="0" smtClean="0"/>
              <a:t>, </a:t>
            </a:r>
            <a:r>
              <a:rPr lang="en-US" sz="3200" dirty="0" err="1" smtClean="0"/>
              <a:t>nắm</a:t>
            </a:r>
            <a:r>
              <a:rPr lang="en-US" sz="3200" dirty="0" smtClean="0"/>
              <a:t> </a:t>
            </a:r>
            <a:r>
              <a:rPr lang="en-US" sz="3200" dirty="0" err="1" smtClean="0"/>
              <a:t>bắt</a:t>
            </a:r>
            <a:r>
              <a:rPr lang="en-US" sz="3200" dirty="0" smtClean="0"/>
              <a:t> </a:t>
            </a:r>
            <a:r>
              <a:rPr lang="en-US" sz="3200" dirty="0" err="1" smtClean="0"/>
              <a:t>tâm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 </a:t>
            </a:r>
            <a:r>
              <a:rPr lang="en-US" sz="3200" dirty="0" err="1" smtClean="0"/>
              <a:t>lý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, </a:t>
            </a:r>
            <a:r>
              <a:rPr lang="en-US" sz="3200" dirty="0" err="1" smtClean="0"/>
              <a:t>thường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xuyên</a:t>
            </a:r>
            <a:r>
              <a:rPr lang="en-US" sz="3200" dirty="0" smtClean="0"/>
              <a:t> </a:t>
            </a:r>
            <a:r>
              <a:rPr lang="en-US" sz="3200" dirty="0" err="1" smtClean="0"/>
              <a:t>chia</a:t>
            </a:r>
            <a:r>
              <a:rPr lang="en-US" sz="3200" dirty="0" smtClean="0"/>
              <a:t> </a:t>
            </a:r>
            <a:r>
              <a:rPr lang="en-US" sz="3200" dirty="0" err="1" smtClean="0"/>
              <a:t>sẻ</a:t>
            </a:r>
            <a:r>
              <a:rPr lang="en-US" sz="3200" dirty="0" smtClean="0"/>
              <a:t>, </a:t>
            </a:r>
            <a:r>
              <a:rPr lang="en-US" sz="3200" dirty="0" err="1" smtClean="0"/>
              <a:t>kịp</a:t>
            </a:r>
            <a:r>
              <a:rPr lang="en-US" sz="3200" dirty="0" smtClean="0"/>
              <a:t> </a:t>
            </a:r>
            <a:r>
              <a:rPr lang="en-US" sz="3200" dirty="0" err="1" smtClean="0"/>
              <a:t>thời</a:t>
            </a:r>
            <a:r>
              <a:rPr lang="en-US" sz="3200" dirty="0" smtClean="0"/>
              <a:t> </a:t>
            </a:r>
            <a:r>
              <a:rPr lang="en-US" sz="3200" dirty="0" err="1" smtClean="0"/>
              <a:t>uốn</a:t>
            </a:r>
            <a:r>
              <a:rPr lang="en-US" sz="3200" dirty="0" smtClean="0"/>
              <a:t> </a:t>
            </a:r>
            <a:r>
              <a:rPr lang="en-US" sz="3200" dirty="0" err="1" smtClean="0"/>
              <a:t>nắn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biểu</a:t>
            </a:r>
            <a:r>
              <a:rPr lang="en-US" sz="3200" dirty="0" smtClean="0"/>
              <a:t> </a:t>
            </a:r>
            <a:r>
              <a:rPr lang="en-US" sz="3200" dirty="0" err="1" smtClean="0"/>
              <a:t>hiện</a:t>
            </a:r>
            <a:r>
              <a:rPr lang="en-US" sz="3200" dirty="0" smtClean="0"/>
              <a:t> </a:t>
            </a:r>
            <a:r>
              <a:rPr lang="en-US" sz="3200" dirty="0" err="1" smtClean="0"/>
              <a:t>lệch</a:t>
            </a:r>
            <a:r>
              <a:rPr lang="en-US" sz="3200" dirty="0" smtClean="0"/>
              <a:t> </a:t>
            </a:r>
            <a:r>
              <a:rPr lang="en-US" sz="3200" dirty="0" err="1" smtClean="0"/>
              <a:t>lạc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- </a:t>
            </a:r>
            <a:r>
              <a:rPr lang="en-US" sz="3200" dirty="0" err="1" smtClean="0"/>
              <a:t>Đồng</a:t>
            </a:r>
            <a:r>
              <a:rPr lang="en-US" sz="3200" dirty="0" smtClean="0"/>
              <a:t> </a:t>
            </a:r>
            <a:r>
              <a:rPr lang="en-US" sz="3200" dirty="0" err="1" smtClean="0"/>
              <a:t>thời</a:t>
            </a:r>
            <a:r>
              <a:rPr lang="en-US" sz="3200" dirty="0" smtClean="0"/>
              <a:t> </a:t>
            </a:r>
            <a:r>
              <a:rPr lang="en-US" sz="3200" dirty="0" err="1" smtClean="0"/>
              <a:t>phối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chặt</a:t>
            </a:r>
            <a:r>
              <a:rPr lang="en-US" sz="3200" dirty="0" smtClean="0"/>
              <a:t> </a:t>
            </a:r>
            <a:r>
              <a:rPr lang="en-US" sz="3200" dirty="0" err="1" smtClean="0"/>
              <a:t>chẽ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giáo</a:t>
            </a:r>
            <a:r>
              <a:rPr lang="en-US" sz="3200" dirty="0" smtClean="0"/>
              <a:t> </a:t>
            </a:r>
            <a:r>
              <a:rPr lang="en-US" sz="3200" dirty="0" err="1" smtClean="0"/>
              <a:t>viên</a:t>
            </a:r>
            <a:r>
              <a:rPr lang="en-US" sz="3200" dirty="0" smtClean="0"/>
              <a:t> </a:t>
            </a:r>
            <a:r>
              <a:rPr lang="en-US" sz="3200" dirty="0" err="1" smtClean="0"/>
              <a:t>chủ</a:t>
            </a:r>
            <a:r>
              <a:rPr lang="en-US" sz="3200" dirty="0" smtClean="0"/>
              <a:t> </a:t>
            </a:r>
            <a:r>
              <a:rPr lang="en-US" sz="3200" dirty="0" err="1" smtClean="0"/>
              <a:t>nhiệm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kịp</a:t>
            </a:r>
            <a:r>
              <a:rPr lang="en-US" sz="3200" dirty="0" smtClean="0"/>
              <a:t> </a:t>
            </a:r>
            <a:r>
              <a:rPr lang="en-US" sz="3200" dirty="0" err="1" smtClean="0"/>
              <a:t>thời</a:t>
            </a:r>
            <a:r>
              <a:rPr lang="en-US" sz="3200" dirty="0" smtClean="0"/>
              <a:t> </a:t>
            </a:r>
            <a:r>
              <a:rPr lang="en-US" sz="3200" dirty="0" err="1" smtClean="0"/>
              <a:t>nắm</a:t>
            </a:r>
            <a:r>
              <a:rPr lang="en-US" sz="3200" dirty="0" smtClean="0"/>
              <a:t> </a:t>
            </a:r>
            <a:r>
              <a:rPr lang="en-US" sz="3200" dirty="0" err="1" smtClean="0"/>
              <a:t>bắt</a:t>
            </a:r>
            <a:r>
              <a:rPr lang="en-US" sz="3200" dirty="0" smtClean="0"/>
              <a:t> </a:t>
            </a:r>
            <a:r>
              <a:rPr lang="en-US" sz="3200" dirty="0" err="1" smtClean="0"/>
              <a:t>tình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con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mình</a:t>
            </a:r>
            <a:r>
              <a:rPr lang="en-US" sz="3200" dirty="0" smtClean="0"/>
              <a:t> </a:t>
            </a:r>
            <a:r>
              <a:rPr lang="en-US" sz="3200" dirty="0" err="1" smtClean="0"/>
              <a:t>tại</a:t>
            </a:r>
            <a:r>
              <a:rPr lang="en-US" sz="3200" dirty="0" smtClean="0"/>
              <a:t>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5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55785" y="1137138"/>
            <a:ext cx="1066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200" b="1" dirty="0" smtClean="0"/>
              <a:t>6. </a:t>
            </a:r>
            <a:r>
              <a:rPr lang="en-US" sz="3200" b="1" dirty="0" err="1" smtClean="0"/>
              <a:t>Một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giải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pháp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góp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phần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nâng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cao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hiệu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phòng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ngừa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tình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hình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bạo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lực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đường</a:t>
            </a:r>
            <a:r>
              <a:rPr lang="en-US" sz="3200" b="1" dirty="0" smtClean="0"/>
              <a:t>.</a:t>
            </a:r>
            <a:endParaRPr lang="en-US" sz="3200" dirty="0" smtClean="0"/>
          </a:p>
          <a:p>
            <a:pPr algn="just"/>
            <a:r>
              <a:rPr lang="en-US" sz="3200" i="1" dirty="0" err="1" smtClean="0"/>
              <a:t>Một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là</a:t>
            </a:r>
            <a:r>
              <a:rPr lang="en-US" sz="3200" i="1" dirty="0" smtClean="0"/>
              <a:t>,</a:t>
            </a:r>
            <a:r>
              <a:rPr lang="en-US" sz="3200" dirty="0" smtClean="0"/>
              <a:t> </a:t>
            </a:r>
            <a:r>
              <a:rPr lang="en-US" sz="3200" dirty="0" err="1" smtClean="0"/>
              <a:t>đối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bản</a:t>
            </a:r>
            <a:r>
              <a:rPr lang="en-US" sz="3200" dirty="0" smtClean="0"/>
              <a:t> </a:t>
            </a:r>
            <a:r>
              <a:rPr lang="en-US" sz="3200" dirty="0" err="1" smtClean="0"/>
              <a:t>thân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, </a:t>
            </a:r>
            <a:r>
              <a:rPr lang="en-US" sz="3200" dirty="0" err="1" smtClean="0"/>
              <a:t>sinh</a:t>
            </a:r>
            <a:r>
              <a:rPr lang="en-US" sz="3200" dirty="0" smtClean="0"/>
              <a:t> </a:t>
            </a:r>
            <a:r>
              <a:rPr lang="en-US" sz="3200" dirty="0" err="1" smtClean="0"/>
              <a:t>viên</a:t>
            </a:r>
            <a:r>
              <a:rPr lang="en-US" sz="3200" dirty="0" smtClean="0"/>
              <a:t>, </a:t>
            </a:r>
            <a:r>
              <a:rPr lang="en-US" sz="3200" dirty="0" err="1" smtClean="0"/>
              <a:t>cần</a:t>
            </a:r>
            <a:r>
              <a:rPr lang="en-US" sz="3200" dirty="0" smtClean="0"/>
              <a:t> </a:t>
            </a:r>
            <a:r>
              <a:rPr lang="en-US" sz="3200" dirty="0" err="1" smtClean="0"/>
              <a:t>nâng</a:t>
            </a:r>
            <a:r>
              <a:rPr lang="en-US" sz="3200" dirty="0" smtClean="0"/>
              <a:t> </a:t>
            </a:r>
            <a:r>
              <a:rPr lang="en-US" sz="3200" dirty="0" err="1" smtClean="0"/>
              <a:t>cao</a:t>
            </a:r>
            <a:r>
              <a:rPr lang="en-US" sz="3200" dirty="0" smtClean="0"/>
              <a:t> </a:t>
            </a:r>
            <a:r>
              <a:rPr lang="en-US" sz="3200" dirty="0" err="1" smtClean="0"/>
              <a:t>nhận</a:t>
            </a:r>
            <a:r>
              <a:rPr lang="en-US" sz="3200" dirty="0" smtClean="0"/>
              <a:t> </a:t>
            </a:r>
            <a:r>
              <a:rPr lang="en-US" sz="3200" dirty="0" err="1" smtClean="0"/>
              <a:t>thức</a:t>
            </a:r>
            <a:r>
              <a:rPr lang="en-US" sz="3200" dirty="0" smtClean="0"/>
              <a:t>, ý </a:t>
            </a:r>
            <a:r>
              <a:rPr lang="en-US" sz="3200" dirty="0" err="1" smtClean="0"/>
              <a:t>thức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hành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hậu</a:t>
            </a:r>
            <a:r>
              <a:rPr lang="en-US" sz="3200" dirty="0" smtClean="0"/>
              <a:t> </a:t>
            </a:r>
            <a:r>
              <a:rPr lang="en-US" sz="3200" dirty="0" err="1" smtClean="0"/>
              <a:t>quả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hành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bạo</a:t>
            </a:r>
            <a:r>
              <a:rPr lang="en-US" sz="3200" dirty="0" smtClean="0"/>
              <a:t> </a:t>
            </a:r>
            <a:r>
              <a:rPr lang="en-US" sz="3200" dirty="0" err="1" smtClean="0"/>
              <a:t>lực</a:t>
            </a:r>
            <a:r>
              <a:rPr lang="en-US" sz="3200" dirty="0" smtClean="0"/>
              <a:t> </a:t>
            </a:r>
            <a:r>
              <a:rPr lang="en-US" sz="3200" dirty="0" err="1" smtClean="0"/>
              <a:t>đó</a:t>
            </a:r>
            <a:r>
              <a:rPr lang="en-US" sz="32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55785" y="1137138"/>
            <a:ext cx="1066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200" b="1" dirty="0" smtClean="0"/>
              <a:t>6. </a:t>
            </a:r>
            <a:r>
              <a:rPr lang="en-US" sz="3200" b="1" dirty="0" err="1" smtClean="0"/>
              <a:t>Một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giải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pháp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góp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phần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nâng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cao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hiệu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phòng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ngừa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tình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hình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bạo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lực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đường</a:t>
            </a:r>
            <a:r>
              <a:rPr lang="en-US" sz="3200" b="1" dirty="0" smtClean="0"/>
              <a:t>.</a:t>
            </a:r>
            <a:endParaRPr lang="en-US" sz="3200" dirty="0" smtClean="0"/>
          </a:p>
          <a:p>
            <a:pPr algn="just"/>
            <a:r>
              <a:rPr lang="en-US" sz="3200" i="1" dirty="0" err="1" smtClean="0"/>
              <a:t>Hai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là</a:t>
            </a:r>
            <a:r>
              <a:rPr lang="en-US" sz="3200" i="1" dirty="0" smtClean="0"/>
              <a:t>,</a:t>
            </a:r>
            <a:r>
              <a:rPr lang="en-US" sz="3200" dirty="0" smtClean="0"/>
              <a:t> </a:t>
            </a:r>
            <a:r>
              <a:rPr lang="en-US" sz="3200" dirty="0" err="1" smtClean="0"/>
              <a:t>cần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thái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</a:t>
            </a:r>
            <a:r>
              <a:rPr lang="en-US" sz="3200" dirty="0" err="1" smtClean="0"/>
              <a:t>phê</a:t>
            </a:r>
            <a:r>
              <a:rPr lang="en-US" sz="3200" dirty="0" smtClean="0"/>
              <a:t> </a:t>
            </a:r>
            <a:r>
              <a:rPr lang="en-US" sz="3200" dirty="0" err="1" smtClean="0"/>
              <a:t>phán</a:t>
            </a:r>
            <a:r>
              <a:rPr lang="en-US" sz="3200" dirty="0" smtClean="0"/>
              <a:t> </a:t>
            </a:r>
            <a:r>
              <a:rPr lang="en-US" sz="3200" dirty="0" err="1" smtClean="0"/>
              <a:t>lên</a:t>
            </a:r>
            <a:r>
              <a:rPr lang="en-US" sz="3200" dirty="0" smtClean="0"/>
              <a:t> </a:t>
            </a:r>
            <a:r>
              <a:rPr lang="en-US" sz="3200" dirty="0" err="1" smtClean="0"/>
              <a:t>án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hành</a:t>
            </a:r>
            <a:r>
              <a:rPr lang="en-US" sz="3200" dirty="0" smtClean="0"/>
              <a:t> vi </a:t>
            </a:r>
            <a:r>
              <a:rPr lang="en-US" sz="3200" dirty="0" err="1" smtClean="0"/>
              <a:t>thô</a:t>
            </a:r>
            <a:r>
              <a:rPr lang="en-US" sz="3200" dirty="0" smtClean="0"/>
              <a:t> </a:t>
            </a:r>
            <a:r>
              <a:rPr lang="en-US" sz="3200" dirty="0" err="1" smtClean="0"/>
              <a:t>bạo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phải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biện</a:t>
            </a:r>
            <a:r>
              <a:rPr lang="en-US" sz="3200" dirty="0" smtClean="0"/>
              <a:t> </a:t>
            </a:r>
            <a:r>
              <a:rPr lang="en-US" sz="3200" dirty="0" err="1" smtClean="0"/>
              <a:t>pháp</a:t>
            </a:r>
            <a:r>
              <a:rPr lang="en-US" sz="3200" dirty="0" smtClean="0"/>
              <a:t> </a:t>
            </a:r>
            <a:r>
              <a:rPr lang="en-US" sz="3200" dirty="0" err="1" smtClean="0"/>
              <a:t>xử</a:t>
            </a:r>
            <a:r>
              <a:rPr lang="en-US" sz="3200" dirty="0" smtClean="0"/>
              <a:t> </a:t>
            </a:r>
            <a:r>
              <a:rPr lang="en-US" sz="3200" dirty="0" err="1" smtClean="0"/>
              <a:t>lí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tính</a:t>
            </a:r>
            <a:r>
              <a:rPr lang="en-US" sz="3200" dirty="0" smtClean="0"/>
              <a:t> </a:t>
            </a:r>
            <a:r>
              <a:rPr lang="en-US" sz="3200" dirty="0" err="1" smtClean="0"/>
              <a:t>chất</a:t>
            </a:r>
            <a:r>
              <a:rPr lang="en-US" sz="3200" dirty="0" smtClean="0"/>
              <a:t> </a:t>
            </a:r>
            <a:r>
              <a:rPr lang="en-US" sz="3200" dirty="0" err="1" smtClean="0"/>
              <a:t>răn</a:t>
            </a:r>
            <a:r>
              <a:rPr lang="en-US" sz="3200" dirty="0" smtClean="0"/>
              <a:t> </a:t>
            </a:r>
            <a:r>
              <a:rPr lang="en-US" sz="3200" dirty="0" err="1" smtClean="0"/>
              <a:t>đe</a:t>
            </a:r>
            <a:r>
              <a:rPr lang="en-US" sz="3200" dirty="0" smtClean="0"/>
              <a:t>,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gương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khác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5475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55785" y="1137138"/>
            <a:ext cx="1066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200" b="1" dirty="0" smtClean="0"/>
              <a:t>6. </a:t>
            </a:r>
            <a:r>
              <a:rPr lang="en-US" sz="3200" b="1" dirty="0" err="1" smtClean="0"/>
              <a:t>Một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giải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pháp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góp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phần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nâng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cao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hiệu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phòng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ngừa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tình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hình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bạo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lực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đường</a:t>
            </a:r>
            <a:r>
              <a:rPr lang="en-US" sz="3200" b="1" dirty="0" smtClean="0"/>
              <a:t>.</a:t>
            </a:r>
            <a:endParaRPr lang="en-US" sz="3200" dirty="0" smtClean="0"/>
          </a:p>
          <a:p>
            <a:pPr algn="just"/>
            <a:r>
              <a:rPr lang="en-US" sz="3200" i="1" dirty="0" err="1" smtClean="0"/>
              <a:t>Ba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là</a:t>
            </a:r>
            <a:r>
              <a:rPr lang="en-US" sz="3200" i="1" dirty="0" smtClean="0"/>
              <a:t>,</a:t>
            </a:r>
            <a:r>
              <a:rPr lang="en-US" sz="3200" dirty="0" smtClean="0"/>
              <a:t> 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cần</a:t>
            </a:r>
            <a:r>
              <a:rPr lang="en-US" sz="3200" dirty="0" smtClean="0"/>
              <a:t> </a:t>
            </a:r>
            <a:r>
              <a:rPr lang="en-US" sz="3200" dirty="0" err="1" smtClean="0"/>
              <a:t>chủ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trao</a:t>
            </a:r>
            <a:r>
              <a:rPr lang="en-US" sz="3200" dirty="0" smtClean="0"/>
              <a:t> </a:t>
            </a:r>
            <a:r>
              <a:rPr lang="en-US" sz="3200" dirty="0" err="1" smtClean="0"/>
              <a:t>đổi</a:t>
            </a:r>
            <a:r>
              <a:rPr lang="en-US" sz="3200" dirty="0" smtClean="0"/>
              <a:t> </a:t>
            </a:r>
            <a:r>
              <a:rPr lang="en-US" sz="3200" dirty="0" err="1" smtClean="0"/>
              <a:t>thông</a:t>
            </a:r>
            <a:r>
              <a:rPr lang="en-US" sz="3200" dirty="0" smtClean="0"/>
              <a:t> tin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gia</a:t>
            </a:r>
            <a:r>
              <a:rPr lang="en-US" sz="3200" dirty="0" smtClean="0"/>
              <a:t> </a:t>
            </a:r>
            <a:r>
              <a:rPr lang="en-US" sz="3200" dirty="0" err="1" smtClean="0"/>
              <a:t>đình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chính</a:t>
            </a:r>
            <a:r>
              <a:rPr lang="en-US" sz="3200" dirty="0" smtClean="0"/>
              <a:t> </a:t>
            </a:r>
            <a:r>
              <a:rPr lang="en-US" sz="3200" dirty="0" err="1" smtClean="0"/>
              <a:t>quyền</a:t>
            </a:r>
            <a:r>
              <a:rPr lang="en-US" sz="3200" dirty="0" smtClean="0"/>
              <a:t> </a:t>
            </a:r>
            <a:r>
              <a:rPr lang="en-US" sz="3200" dirty="0" err="1" smtClean="0"/>
              <a:t>địa</a:t>
            </a:r>
            <a:r>
              <a:rPr lang="en-US" sz="3200" dirty="0" smtClean="0"/>
              <a:t> </a:t>
            </a:r>
            <a:r>
              <a:rPr lang="en-US" sz="3200" dirty="0" err="1" smtClean="0"/>
              <a:t>phương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nắm</a:t>
            </a:r>
            <a:r>
              <a:rPr lang="en-US" sz="3200" dirty="0" smtClean="0"/>
              <a:t> </a:t>
            </a:r>
            <a:r>
              <a:rPr lang="en-US" sz="3200" dirty="0" err="1" smtClean="0"/>
              <a:t>tình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, </a:t>
            </a:r>
            <a:r>
              <a:rPr lang="en-US" sz="3200" dirty="0" err="1" smtClean="0"/>
              <a:t>kịp</a:t>
            </a:r>
            <a:r>
              <a:rPr lang="en-US" sz="3200" dirty="0" smtClean="0"/>
              <a:t> </a:t>
            </a:r>
            <a:r>
              <a:rPr lang="en-US" sz="3200" dirty="0" err="1" smtClean="0"/>
              <a:t>thời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biện</a:t>
            </a:r>
            <a:r>
              <a:rPr lang="en-US" sz="3200" dirty="0" smtClean="0"/>
              <a:t> </a:t>
            </a:r>
            <a:r>
              <a:rPr lang="en-US" sz="3200" dirty="0" err="1" smtClean="0"/>
              <a:t>pháp</a:t>
            </a:r>
            <a:r>
              <a:rPr lang="en-US" sz="3200" dirty="0" smtClean="0"/>
              <a:t> </a:t>
            </a:r>
            <a:r>
              <a:rPr lang="en-US" sz="3200" dirty="0" err="1" smtClean="0"/>
              <a:t>quản</a:t>
            </a:r>
            <a:r>
              <a:rPr lang="en-US" sz="3200" dirty="0" smtClean="0"/>
              <a:t> </a:t>
            </a:r>
            <a:r>
              <a:rPr lang="en-US" sz="3200" dirty="0" err="1" smtClean="0"/>
              <a:t>lý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giáo</a:t>
            </a:r>
            <a:r>
              <a:rPr lang="en-US" sz="3200" dirty="0" smtClean="0"/>
              <a:t> </a:t>
            </a:r>
            <a:r>
              <a:rPr lang="en-US" sz="3200" dirty="0" err="1" smtClean="0"/>
              <a:t>dục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55785" y="1137138"/>
            <a:ext cx="10668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200" b="1" dirty="0" smtClean="0"/>
              <a:t>6. </a:t>
            </a:r>
            <a:r>
              <a:rPr lang="en-US" sz="3200" b="1" dirty="0" err="1" smtClean="0"/>
              <a:t>Một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giải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pháp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góp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phần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nâng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cao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hiệu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phòng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ngừa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tình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hình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bạo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lực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đường</a:t>
            </a:r>
            <a:r>
              <a:rPr lang="en-US" sz="3200" b="1" dirty="0" smtClean="0"/>
              <a:t>.</a:t>
            </a:r>
            <a:endParaRPr lang="en-US" sz="3200" dirty="0" smtClean="0"/>
          </a:p>
          <a:p>
            <a:pPr algn="just"/>
            <a:r>
              <a:rPr lang="en-US" sz="3200" i="1" dirty="0" err="1" smtClean="0"/>
              <a:t>Bốn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là</a:t>
            </a:r>
            <a:r>
              <a:rPr lang="en-US" sz="3200" i="1" dirty="0" smtClean="0"/>
              <a:t>,</a:t>
            </a:r>
            <a:r>
              <a:rPr lang="en-US" sz="3200" dirty="0" smtClean="0"/>
              <a:t> </a:t>
            </a:r>
            <a:r>
              <a:rPr lang="en-US" sz="3200" dirty="0" err="1" smtClean="0"/>
              <a:t>Cấp</a:t>
            </a:r>
            <a:r>
              <a:rPr lang="en-US" sz="3200" dirty="0" smtClean="0"/>
              <a:t> </a:t>
            </a:r>
            <a:r>
              <a:rPr lang="en-US" sz="3200" dirty="0" err="1" smtClean="0"/>
              <a:t>ủy</a:t>
            </a:r>
            <a:r>
              <a:rPr lang="en-US" sz="3200" dirty="0" smtClean="0"/>
              <a:t>, </a:t>
            </a:r>
            <a:r>
              <a:rPr lang="en-US" sz="3200" dirty="0" err="1" smtClean="0"/>
              <a:t>chính</a:t>
            </a:r>
            <a:r>
              <a:rPr lang="en-US" sz="3200" dirty="0" smtClean="0"/>
              <a:t> </a:t>
            </a:r>
            <a:r>
              <a:rPr lang="en-US" sz="3200" dirty="0" err="1" smtClean="0"/>
              <a:t>quyền</a:t>
            </a:r>
            <a:r>
              <a:rPr lang="en-US" sz="3200" dirty="0" smtClean="0"/>
              <a:t> </a:t>
            </a:r>
            <a:r>
              <a:rPr lang="en-US" sz="3200" dirty="0" err="1" smtClean="0"/>
              <a:t>địa</a:t>
            </a:r>
            <a:r>
              <a:rPr lang="en-US" sz="3200" dirty="0" smtClean="0"/>
              <a:t> </a:t>
            </a:r>
            <a:r>
              <a:rPr lang="en-US" sz="3200" dirty="0" err="1" smtClean="0"/>
              <a:t>phương</a:t>
            </a:r>
            <a:r>
              <a:rPr lang="en-US" sz="3200" dirty="0" smtClean="0"/>
              <a:t>,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tổ</a:t>
            </a:r>
            <a:r>
              <a:rPr lang="en-US" sz="3200" dirty="0" smtClean="0"/>
              <a:t> </a:t>
            </a:r>
            <a:r>
              <a:rPr lang="en-US" sz="3200" dirty="0" err="1" smtClean="0"/>
              <a:t>chức</a:t>
            </a:r>
            <a:r>
              <a:rPr lang="en-US" sz="3200" dirty="0" smtClean="0"/>
              <a:t> </a:t>
            </a:r>
            <a:r>
              <a:rPr lang="en-US" sz="3200" dirty="0" err="1" smtClean="0"/>
              <a:t>đoàn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lực</a:t>
            </a:r>
            <a:r>
              <a:rPr lang="en-US" sz="3200" dirty="0" smtClean="0"/>
              <a:t> </a:t>
            </a:r>
            <a:r>
              <a:rPr lang="en-US" sz="3200" dirty="0" err="1" smtClean="0"/>
              <a:t>lượng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Công</a:t>
            </a:r>
            <a:r>
              <a:rPr lang="en-US" sz="3200" dirty="0" smtClean="0"/>
              <a:t> an </a:t>
            </a:r>
            <a:r>
              <a:rPr lang="en-US" sz="3200" dirty="0" err="1" smtClean="0"/>
              <a:t>địa</a:t>
            </a:r>
            <a:r>
              <a:rPr lang="en-US" sz="3200" dirty="0" smtClean="0"/>
              <a:t> </a:t>
            </a:r>
            <a:r>
              <a:rPr lang="en-US" sz="3200" dirty="0" err="1" smtClean="0"/>
              <a:t>phương</a:t>
            </a:r>
            <a:r>
              <a:rPr lang="en-US" sz="3200" dirty="0" smtClean="0"/>
              <a:t>,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tổ</a:t>
            </a:r>
            <a:r>
              <a:rPr lang="en-US" sz="3200" dirty="0" smtClean="0"/>
              <a:t> </a:t>
            </a:r>
            <a:r>
              <a:rPr lang="en-US" sz="3200" dirty="0" err="1" smtClean="0"/>
              <a:t>Đoàn</a:t>
            </a:r>
            <a:r>
              <a:rPr lang="en-US" sz="3200" dirty="0" smtClean="0"/>
              <a:t> </a:t>
            </a:r>
            <a:r>
              <a:rPr lang="en-US" sz="3200" dirty="0" err="1" smtClean="0"/>
              <a:t>thanh</a:t>
            </a:r>
            <a:r>
              <a:rPr lang="en-US" sz="3200" dirty="0" smtClean="0"/>
              <a:t> </a:t>
            </a:r>
            <a:r>
              <a:rPr lang="en-US" sz="3200" dirty="0" err="1" smtClean="0"/>
              <a:t>niên</a:t>
            </a:r>
            <a:r>
              <a:rPr lang="en-US" sz="3200" dirty="0" smtClean="0"/>
              <a:t>, </a:t>
            </a:r>
            <a:r>
              <a:rPr lang="en-US" sz="3200" dirty="0" err="1" smtClean="0"/>
              <a:t>Hội</a:t>
            </a:r>
            <a:r>
              <a:rPr lang="en-US" sz="3200" dirty="0" smtClean="0"/>
              <a:t> </a:t>
            </a:r>
            <a:r>
              <a:rPr lang="en-US" sz="3200" dirty="0" err="1" smtClean="0"/>
              <a:t>phụ</a:t>
            </a:r>
            <a:r>
              <a:rPr lang="en-US" sz="3200" dirty="0" smtClean="0"/>
              <a:t> </a:t>
            </a:r>
            <a:r>
              <a:rPr lang="en-US" sz="3200" dirty="0" err="1" smtClean="0"/>
              <a:t>nữ</a:t>
            </a:r>
            <a:r>
              <a:rPr lang="en-US" sz="3200" dirty="0" smtClean="0"/>
              <a:t>, </a:t>
            </a:r>
            <a:r>
              <a:rPr lang="en-US" sz="3200" dirty="0" err="1" smtClean="0"/>
              <a:t>Đội</a:t>
            </a:r>
            <a:r>
              <a:rPr lang="en-US" sz="3200" dirty="0" smtClean="0"/>
              <a:t> </a:t>
            </a:r>
            <a:r>
              <a:rPr lang="en-US" sz="3200" dirty="0" err="1" smtClean="0"/>
              <a:t>thanh</a:t>
            </a:r>
            <a:r>
              <a:rPr lang="en-US" sz="3200" dirty="0" smtClean="0"/>
              <a:t> </a:t>
            </a:r>
            <a:r>
              <a:rPr lang="en-US" sz="3200" dirty="0" err="1" smtClean="0"/>
              <a:t>niên</a:t>
            </a:r>
            <a:r>
              <a:rPr lang="en-US" sz="3200" dirty="0" smtClean="0"/>
              <a:t> </a:t>
            </a:r>
            <a:r>
              <a:rPr lang="en-US" sz="3200" dirty="0" err="1" smtClean="0"/>
              <a:t>xung</a:t>
            </a:r>
            <a:r>
              <a:rPr lang="en-US" sz="3200" dirty="0" smtClean="0"/>
              <a:t> </a:t>
            </a:r>
            <a:r>
              <a:rPr lang="en-US" sz="3200" dirty="0" err="1" smtClean="0"/>
              <a:t>kích</a:t>
            </a:r>
            <a:r>
              <a:rPr lang="en-US" sz="3200" dirty="0" smtClean="0"/>
              <a:t>, </a:t>
            </a:r>
            <a:r>
              <a:rPr lang="en-US" sz="3200" dirty="0" err="1" smtClean="0"/>
              <a:t>Đội</a:t>
            </a:r>
            <a:r>
              <a:rPr lang="en-US" sz="3200" dirty="0" smtClean="0"/>
              <a:t> </a:t>
            </a:r>
            <a:r>
              <a:rPr lang="en-US" sz="3200" dirty="0" err="1" smtClean="0"/>
              <a:t>cờ</a:t>
            </a:r>
            <a:r>
              <a:rPr lang="en-US" sz="3200" dirty="0" smtClean="0"/>
              <a:t> </a:t>
            </a:r>
            <a:r>
              <a:rPr lang="en-US" sz="3200" dirty="0" err="1" smtClean="0"/>
              <a:t>đỏ</a:t>
            </a:r>
            <a:r>
              <a:rPr lang="en-US" sz="3200" dirty="0" smtClean="0"/>
              <a:t>…</a:t>
            </a:r>
            <a:r>
              <a:rPr lang="en-US" sz="3200" dirty="0" err="1" smtClean="0"/>
              <a:t>cần</a:t>
            </a:r>
            <a:r>
              <a:rPr lang="en-US" sz="3200" dirty="0" smtClean="0"/>
              <a:t> </a:t>
            </a:r>
            <a:r>
              <a:rPr lang="en-US" sz="3200" dirty="0" err="1" smtClean="0"/>
              <a:t>đảm</a:t>
            </a:r>
            <a:r>
              <a:rPr lang="en-US" sz="3200" dirty="0" smtClean="0"/>
              <a:t> </a:t>
            </a:r>
            <a:r>
              <a:rPr lang="en-US" sz="3200" dirty="0" err="1" smtClean="0"/>
              <a:t>bảo</a:t>
            </a:r>
            <a:r>
              <a:rPr lang="en-US" sz="3200" dirty="0" smtClean="0"/>
              <a:t> </a:t>
            </a:r>
            <a:r>
              <a:rPr lang="en-US" sz="3200" dirty="0" err="1" smtClean="0"/>
              <a:t>sự</a:t>
            </a:r>
            <a:r>
              <a:rPr lang="en-US" sz="3200" dirty="0" smtClean="0"/>
              <a:t> </a:t>
            </a:r>
            <a:r>
              <a:rPr lang="en-US" sz="3200" dirty="0" err="1" smtClean="0"/>
              <a:t>lãnh</a:t>
            </a:r>
            <a:r>
              <a:rPr lang="en-US" sz="3200" dirty="0" smtClean="0"/>
              <a:t> </a:t>
            </a:r>
            <a:r>
              <a:rPr lang="en-US" sz="3200" dirty="0" err="1" smtClean="0"/>
              <a:t>đạo</a:t>
            </a:r>
            <a:r>
              <a:rPr lang="en-US" sz="3200" dirty="0" smtClean="0"/>
              <a:t> </a:t>
            </a:r>
            <a:r>
              <a:rPr lang="en-US" sz="3200" dirty="0" err="1" smtClean="0"/>
              <a:t>thống</a:t>
            </a:r>
            <a:r>
              <a:rPr lang="en-US" sz="3200" dirty="0" smtClean="0"/>
              <a:t> </a:t>
            </a:r>
            <a:r>
              <a:rPr lang="en-US" sz="3200" dirty="0" err="1" smtClean="0"/>
              <a:t>nhất</a:t>
            </a:r>
            <a:r>
              <a:rPr lang="en-US" sz="3200" dirty="0" smtClean="0"/>
              <a:t>, </a:t>
            </a:r>
            <a:r>
              <a:rPr lang="en-US" sz="3200" dirty="0" err="1" smtClean="0"/>
              <a:t>nêu</a:t>
            </a:r>
            <a:r>
              <a:rPr lang="en-US" sz="3200" dirty="0" smtClean="0"/>
              <a:t> </a:t>
            </a:r>
            <a:r>
              <a:rPr lang="en-US" sz="3200" dirty="0" err="1" smtClean="0"/>
              <a:t>cao</a:t>
            </a:r>
            <a:r>
              <a:rPr lang="en-US" sz="3200" dirty="0" smtClean="0"/>
              <a:t> ý </a:t>
            </a:r>
            <a:r>
              <a:rPr lang="en-US" sz="3200" dirty="0" err="1" smtClean="0"/>
              <a:t>thức</a:t>
            </a:r>
            <a:r>
              <a:rPr lang="en-US" sz="3200" dirty="0" smtClean="0"/>
              <a:t> </a:t>
            </a:r>
            <a:r>
              <a:rPr lang="en-US" sz="3200" dirty="0" err="1" smtClean="0"/>
              <a:t>trách</a:t>
            </a:r>
            <a:r>
              <a:rPr lang="en-US" sz="3200" dirty="0" smtClean="0"/>
              <a:t> </a:t>
            </a:r>
            <a:r>
              <a:rPr lang="en-US" sz="3200" dirty="0" err="1" smtClean="0"/>
              <a:t>nhiệm</a:t>
            </a:r>
            <a:r>
              <a:rPr lang="en-US" sz="3200" dirty="0" smtClean="0"/>
              <a:t>, </a:t>
            </a:r>
            <a:r>
              <a:rPr lang="en-US" sz="3200" dirty="0" err="1" smtClean="0"/>
              <a:t>phát</a:t>
            </a:r>
            <a:r>
              <a:rPr lang="en-US" sz="3200" dirty="0" smtClean="0"/>
              <a:t> </a:t>
            </a:r>
            <a:r>
              <a:rPr lang="en-US" sz="3200" dirty="0" err="1" smtClean="0"/>
              <a:t>huy</a:t>
            </a:r>
            <a:r>
              <a:rPr lang="en-US" sz="3200" dirty="0" smtClean="0"/>
              <a:t> </a:t>
            </a:r>
            <a:r>
              <a:rPr lang="en-US" sz="3200" dirty="0" err="1" smtClean="0"/>
              <a:t>hết</a:t>
            </a:r>
            <a:r>
              <a:rPr lang="en-US" sz="3200" dirty="0" smtClean="0"/>
              <a:t> </a:t>
            </a:r>
            <a:r>
              <a:rPr lang="en-US" sz="3200" dirty="0" err="1" smtClean="0"/>
              <a:t>vai</a:t>
            </a:r>
            <a:r>
              <a:rPr lang="en-US" sz="3200" dirty="0" smtClean="0"/>
              <a:t> </a:t>
            </a:r>
            <a:r>
              <a:rPr lang="en-US" sz="3200" dirty="0" err="1" smtClean="0"/>
              <a:t>trò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mình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phòng</a:t>
            </a:r>
            <a:r>
              <a:rPr lang="en-US" sz="3200" dirty="0" smtClean="0"/>
              <a:t> </a:t>
            </a:r>
            <a:r>
              <a:rPr lang="en-US" sz="3200" dirty="0" err="1" smtClean="0"/>
              <a:t>ngừa</a:t>
            </a:r>
            <a:r>
              <a:rPr lang="en-US" sz="3200" dirty="0" smtClean="0"/>
              <a:t> </a:t>
            </a:r>
            <a:r>
              <a:rPr lang="en-US" sz="3200" dirty="0" err="1" smtClean="0"/>
              <a:t>tình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bạo</a:t>
            </a:r>
            <a:r>
              <a:rPr lang="en-US" sz="3200" dirty="0" smtClean="0"/>
              <a:t> </a:t>
            </a:r>
            <a:r>
              <a:rPr lang="en-US" sz="3200" dirty="0" err="1" smtClean="0"/>
              <a:t>lực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đường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5475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969817" y="908838"/>
            <a:ext cx="10445488" cy="160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AU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Tội</a:t>
            </a:r>
            <a:r>
              <a:rPr lang="en-A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AU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A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AU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xâm</a:t>
            </a:r>
            <a:r>
              <a:rPr lang="en-A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AU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hại</a:t>
            </a:r>
            <a:r>
              <a:rPr lang="en-A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AU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A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AU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A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AU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A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AU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A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AU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chống</a:t>
            </a:r>
            <a:r>
              <a:rPr lang="en-A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AU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tội</a:t>
            </a:r>
            <a:r>
              <a:rPr lang="en-A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AU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A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A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vi </a:t>
            </a:r>
            <a:r>
              <a:rPr lang="en-AU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A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AU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A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AU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A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AU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A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AU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A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AU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A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AU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A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AU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A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18 </a:t>
            </a:r>
            <a:r>
              <a:rPr lang="en-AU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tuổi</a:t>
            </a:r>
            <a:endParaRPr lang="en-AU" sz="32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A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AU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A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AU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địa</a:t>
            </a:r>
            <a:r>
              <a:rPr lang="en-A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AU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bàn</a:t>
            </a:r>
            <a:r>
              <a:rPr lang="en-A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Long An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3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91" y="-1"/>
            <a:ext cx="11790218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70184" y="2360603"/>
            <a:ext cx="3685309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 HÌNH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301347" y="1006036"/>
            <a:ext cx="3588326" cy="16971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 HÌNH CHUNG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371685" y="4060450"/>
            <a:ext cx="3588326" cy="16971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 BÀN TỈNH LONG 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stCxn id="2" idx="3"/>
            <a:endCxn id="5" idx="2"/>
          </p:cNvCxnSpPr>
          <p:nvPr/>
        </p:nvCxnSpPr>
        <p:spPr>
          <a:xfrm flipV="1">
            <a:off x="5455493" y="1854628"/>
            <a:ext cx="1845854" cy="14965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" idx="3"/>
            <a:endCxn id="7" idx="2"/>
          </p:cNvCxnSpPr>
          <p:nvPr/>
        </p:nvCxnSpPr>
        <p:spPr>
          <a:xfrm>
            <a:off x="5455493" y="3351203"/>
            <a:ext cx="1916192" cy="15578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35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8892" y="1219200"/>
            <a:ext cx="107735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5785" y="2168769"/>
            <a:ext cx="10668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đãi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xua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2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55785" y="1137138"/>
            <a:ext cx="10668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547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3262748" y="1717963"/>
            <a:ext cx="5527965" cy="412865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TRẠNG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575965" y="2133600"/>
            <a:ext cx="2978726" cy="2085111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3200" i="1" dirty="0" smtClean="0">
                <a:solidFill>
                  <a:srgbClr val="FF0000"/>
                </a:solidFill>
              </a:rPr>
              <a:t>- </a:t>
            </a:r>
            <a:r>
              <a:rPr lang="en-US" sz="3200" i="1" dirty="0" err="1" smtClean="0">
                <a:solidFill>
                  <a:srgbClr val="FF0000"/>
                </a:solidFill>
              </a:rPr>
              <a:t>Về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hình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thức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tổ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chức</a:t>
            </a:r>
            <a:r>
              <a:rPr lang="en-US" sz="3200" i="1" dirty="0" smtClean="0">
                <a:solidFill>
                  <a:srgbClr val="FF0000"/>
                </a:solidFill>
              </a:rPr>
              <a:t>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6930" y="4634348"/>
            <a:ext cx="2992580" cy="2036619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  <a:defRPr/>
            </a:pPr>
            <a:r>
              <a:rPr lang="en-US" sz="3200" i="1" dirty="0" err="1" smtClean="0">
                <a:solidFill>
                  <a:srgbClr val="FF0000"/>
                </a:solidFill>
              </a:rPr>
              <a:t>Về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công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cụ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phương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tiện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sử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dụng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trong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bạo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lực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học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đường</a:t>
            </a:r>
            <a:r>
              <a:rPr lang="en-US" sz="3200" dirty="0" smtClean="0"/>
              <a:t>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26529" y="20783"/>
            <a:ext cx="3200401" cy="1925779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i="1" dirty="0" smtClean="0">
                <a:solidFill>
                  <a:srgbClr val="FF0000"/>
                </a:solidFill>
              </a:rPr>
              <a:t>- </a:t>
            </a:r>
            <a:r>
              <a:rPr lang="en-US" sz="3200" i="1" dirty="0" err="1" smtClean="0">
                <a:solidFill>
                  <a:srgbClr val="FF0000"/>
                </a:solidFill>
              </a:rPr>
              <a:t>Về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độ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tuổi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đối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tượng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tham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gia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bạo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lực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học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đường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8770" y="2133601"/>
            <a:ext cx="3006436" cy="2085110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3200" i="1" dirty="0" smtClean="0">
                <a:solidFill>
                  <a:srgbClr val="FF0000"/>
                </a:solidFill>
              </a:rPr>
              <a:t>- </a:t>
            </a:r>
            <a:r>
              <a:rPr lang="en-US" sz="3200" i="1" dirty="0" err="1" smtClean="0">
                <a:solidFill>
                  <a:srgbClr val="FF0000"/>
                </a:solidFill>
              </a:rPr>
              <a:t>Về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hậu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quả</a:t>
            </a:r>
            <a:r>
              <a:rPr lang="en-US" sz="3200" i="1" dirty="0" smtClean="0"/>
              <a:t>: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1205345" y="4634348"/>
            <a:ext cx="3221184" cy="2036619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3200" i="1" dirty="0" smtClean="0">
                <a:solidFill>
                  <a:srgbClr val="FF0000"/>
                </a:solidFill>
              </a:rPr>
              <a:t>- </a:t>
            </a:r>
            <a:r>
              <a:rPr lang="en-US" sz="3200" i="1" dirty="0" err="1" smtClean="0">
                <a:solidFill>
                  <a:srgbClr val="FF0000"/>
                </a:solidFill>
              </a:rPr>
              <a:t>Về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giới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tính</a:t>
            </a:r>
            <a:r>
              <a:rPr lang="en-US" sz="3200" i="1" dirty="0" smtClean="0">
                <a:solidFill>
                  <a:srgbClr val="FF0000"/>
                </a:solidFill>
              </a:rPr>
              <a:t>: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0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55785" y="1137138"/>
            <a:ext cx="10668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4.1.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4.2.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4.3.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4.4.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5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55785" y="1137138"/>
            <a:ext cx="10668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200" b="1" dirty="0" smtClean="0"/>
              <a:t>5. </a:t>
            </a:r>
            <a:r>
              <a:rPr lang="en-US" sz="3200" b="1" dirty="0" err="1" smtClean="0"/>
              <a:t>Cách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phòng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tránh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bạo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lực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đường</a:t>
            </a:r>
            <a:endParaRPr lang="en-US" sz="3200" dirty="0" smtClean="0"/>
          </a:p>
          <a:p>
            <a:r>
              <a:rPr lang="en-US" sz="3200" b="1" dirty="0" smtClean="0"/>
              <a:t>5.1. </a:t>
            </a:r>
            <a:r>
              <a:rPr lang="en-US" sz="3200" b="1" dirty="0" err="1" smtClean="0"/>
              <a:t>Đối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với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sinh</a:t>
            </a:r>
            <a:endParaRPr lang="en-US" sz="3200" dirty="0" smtClean="0"/>
          </a:p>
          <a:p>
            <a:r>
              <a:rPr lang="en-US" sz="3200" dirty="0" smtClean="0"/>
              <a:t>- </a:t>
            </a:r>
            <a:r>
              <a:rPr lang="en-US" sz="3200" dirty="0" err="1" smtClean="0"/>
              <a:t>Tích</a:t>
            </a:r>
            <a:r>
              <a:rPr lang="en-US" sz="3200" dirty="0" smtClean="0"/>
              <a:t> </a:t>
            </a:r>
            <a:r>
              <a:rPr lang="en-US" sz="3200" dirty="0" err="1" smtClean="0"/>
              <a:t>cực</a:t>
            </a:r>
            <a:r>
              <a:rPr lang="en-US" sz="3200" dirty="0" smtClean="0"/>
              <a:t> </a:t>
            </a:r>
            <a:r>
              <a:rPr lang="en-US" sz="3200" dirty="0" err="1" smtClean="0"/>
              <a:t>rèn</a:t>
            </a:r>
            <a:r>
              <a:rPr lang="en-US" sz="3200" dirty="0" smtClean="0"/>
              <a:t> </a:t>
            </a:r>
            <a:r>
              <a:rPr lang="en-US" sz="3200" dirty="0" err="1" smtClean="0"/>
              <a:t>luyện</a:t>
            </a:r>
            <a:r>
              <a:rPr lang="en-US" sz="3200" dirty="0" smtClean="0"/>
              <a:t> </a:t>
            </a:r>
            <a:r>
              <a:rPr lang="en-US" sz="3200" dirty="0" err="1" smtClean="0"/>
              <a:t>kĩ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r>
              <a:rPr lang="en-US" sz="3200" dirty="0" smtClean="0"/>
              <a:t> </a:t>
            </a:r>
            <a:r>
              <a:rPr lang="en-US" sz="3200" dirty="0" err="1" smtClean="0"/>
              <a:t>sống</a:t>
            </a:r>
            <a:r>
              <a:rPr lang="en-US" sz="3200" dirty="0" smtClean="0"/>
              <a:t>, </a:t>
            </a:r>
            <a:r>
              <a:rPr lang="en-US" sz="3200" dirty="0" err="1" smtClean="0"/>
              <a:t>ngoan</a:t>
            </a:r>
            <a:r>
              <a:rPr lang="en-US" sz="3200" dirty="0" smtClean="0"/>
              <a:t> </a:t>
            </a:r>
            <a:r>
              <a:rPr lang="en-US" sz="3200" dirty="0" err="1" smtClean="0"/>
              <a:t>ngoãn</a:t>
            </a:r>
            <a:r>
              <a:rPr lang="en-US" sz="3200" dirty="0" smtClean="0"/>
              <a:t> </a:t>
            </a:r>
            <a:r>
              <a:rPr lang="en-US" sz="3200" dirty="0" err="1" smtClean="0"/>
              <a:t>lễ</a:t>
            </a:r>
            <a:r>
              <a:rPr lang="en-US" sz="3200" dirty="0" smtClean="0"/>
              <a:t> </a:t>
            </a:r>
            <a:r>
              <a:rPr lang="en-US" sz="3200" dirty="0" err="1" smtClean="0"/>
              <a:t>phép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ông</a:t>
            </a:r>
            <a:r>
              <a:rPr lang="en-US" sz="3200" dirty="0" smtClean="0"/>
              <a:t> </a:t>
            </a:r>
            <a:r>
              <a:rPr lang="en-US" sz="3200" dirty="0" err="1" smtClean="0"/>
              <a:t>bà</a:t>
            </a:r>
            <a:r>
              <a:rPr lang="en-US" sz="3200" dirty="0" smtClean="0"/>
              <a:t>, </a:t>
            </a:r>
            <a:r>
              <a:rPr lang="en-US" sz="3200" dirty="0" err="1" smtClean="0"/>
              <a:t>bố</a:t>
            </a:r>
            <a:r>
              <a:rPr lang="en-US" sz="3200" dirty="0" smtClean="0"/>
              <a:t> </a:t>
            </a:r>
            <a:r>
              <a:rPr lang="en-US" sz="3200" dirty="0" err="1" smtClean="0"/>
              <a:t>mẹ</a:t>
            </a:r>
            <a:r>
              <a:rPr lang="en-US" sz="3200" dirty="0" smtClean="0"/>
              <a:t>,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thầy</a:t>
            </a:r>
            <a:r>
              <a:rPr lang="en-US" sz="3200" dirty="0" smtClean="0"/>
              <a:t> </a:t>
            </a:r>
            <a:r>
              <a:rPr lang="en-US" sz="3200" dirty="0" err="1" smtClean="0"/>
              <a:t>cô</a:t>
            </a:r>
            <a:r>
              <a:rPr lang="en-US" sz="3200" dirty="0" smtClean="0"/>
              <a:t> </a:t>
            </a:r>
            <a:r>
              <a:rPr lang="en-US" sz="3200" dirty="0" err="1" smtClean="0"/>
              <a:t>giáo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- </a:t>
            </a:r>
            <a:r>
              <a:rPr lang="en-US" sz="3200" dirty="0" err="1" smtClean="0"/>
              <a:t>Chấp</a:t>
            </a:r>
            <a:r>
              <a:rPr lang="en-US" sz="3200" dirty="0" smtClean="0"/>
              <a:t> </a:t>
            </a:r>
            <a:r>
              <a:rPr lang="en-US" sz="3200" dirty="0" err="1" smtClean="0"/>
              <a:t>hành</a:t>
            </a:r>
            <a:r>
              <a:rPr lang="en-US" sz="3200" dirty="0" smtClean="0"/>
              <a:t> </a:t>
            </a:r>
            <a:r>
              <a:rPr lang="en-US" sz="3200" dirty="0" err="1" smtClean="0"/>
              <a:t>tốt</a:t>
            </a:r>
            <a:r>
              <a:rPr lang="en-US" sz="3200" dirty="0" smtClean="0"/>
              <a:t> </a:t>
            </a:r>
            <a:r>
              <a:rPr lang="en-US" sz="3200" dirty="0" err="1" smtClean="0"/>
              <a:t>nội</a:t>
            </a:r>
            <a:r>
              <a:rPr lang="en-US" sz="3200" dirty="0" smtClean="0"/>
              <a:t> </a:t>
            </a:r>
            <a:r>
              <a:rPr lang="en-US" sz="3200" dirty="0" err="1" smtClean="0"/>
              <a:t>quy</a:t>
            </a:r>
            <a:r>
              <a:rPr lang="en-US" sz="3200" dirty="0" smtClean="0"/>
              <a:t>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lớp</a:t>
            </a:r>
            <a:r>
              <a:rPr lang="en-US" sz="3200" dirty="0" smtClean="0"/>
              <a:t>.</a:t>
            </a:r>
          </a:p>
          <a:p>
            <a:pPr>
              <a:buFontTx/>
              <a:buChar char="-"/>
            </a:pPr>
            <a:r>
              <a:rPr lang="en-US" sz="3200" dirty="0" smtClean="0"/>
              <a:t> </a:t>
            </a:r>
            <a:r>
              <a:rPr lang="en-US" sz="3200" dirty="0" err="1" smtClean="0"/>
              <a:t>Chấp</a:t>
            </a:r>
            <a:r>
              <a:rPr lang="en-US" sz="3200" dirty="0" smtClean="0"/>
              <a:t> </a:t>
            </a:r>
            <a:r>
              <a:rPr lang="en-US" sz="3200" dirty="0" err="1" smtClean="0"/>
              <a:t>hành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nhận</a:t>
            </a:r>
            <a:r>
              <a:rPr lang="en-US" sz="3200" dirty="0" smtClean="0"/>
              <a:t> </a:t>
            </a:r>
            <a:r>
              <a:rPr lang="en-US" sz="3200" dirty="0" err="1" smtClean="0"/>
              <a:t>thức</a:t>
            </a:r>
            <a:r>
              <a:rPr lang="en-US" sz="3200" dirty="0" smtClean="0"/>
              <a:t> </a:t>
            </a:r>
            <a:r>
              <a:rPr lang="en-US" sz="3200" dirty="0" err="1" smtClean="0"/>
              <a:t>đúng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quy</a:t>
            </a:r>
            <a:r>
              <a:rPr lang="en-US" sz="3200" dirty="0" smtClean="0"/>
              <a:t> </a:t>
            </a:r>
            <a:r>
              <a:rPr lang="en-US" sz="3200" dirty="0" err="1" smtClean="0"/>
              <a:t>định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pháp</a:t>
            </a:r>
            <a:r>
              <a:rPr lang="en-US" sz="3200" dirty="0" smtClean="0"/>
              <a:t> </a:t>
            </a:r>
            <a:r>
              <a:rPr lang="en-US" sz="3200" dirty="0" err="1" smtClean="0"/>
              <a:t>luật</a:t>
            </a:r>
            <a:r>
              <a:rPr lang="en-US" sz="32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: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hành</a:t>
            </a:r>
            <a:r>
              <a:rPr lang="en-US" sz="3200" dirty="0" smtClean="0"/>
              <a:t> vi </a:t>
            </a:r>
            <a:r>
              <a:rPr lang="en-US" sz="3200" dirty="0" err="1" smtClean="0"/>
              <a:t>vi</a:t>
            </a:r>
            <a:r>
              <a:rPr lang="en-US" sz="3200" dirty="0" smtClean="0"/>
              <a:t> </a:t>
            </a:r>
            <a:r>
              <a:rPr lang="en-US" sz="3200" dirty="0" err="1" smtClean="0"/>
              <a:t>phạm</a:t>
            </a:r>
            <a:r>
              <a:rPr lang="en-US" sz="3200" dirty="0" smtClean="0"/>
              <a:t> </a:t>
            </a:r>
            <a:r>
              <a:rPr lang="en-US" sz="3200" dirty="0" err="1" smtClean="0"/>
              <a:t>pháp</a:t>
            </a:r>
            <a:r>
              <a:rPr lang="en-US" sz="3200" dirty="0" smtClean="0"/>
              <a:t> </a:t>
            </a:r>
            <a:r>
              <a:rPr lang="en-US" sz="3200" dirty="0" err="1" smtClean="0"/>
              <a:t>luật</a:t>
            </a:r>
            <a:r>
              <a:rPr lang="en-US" sz="3200" dirty="0" smtClean="0"/>
              <a:t>, </a:t>
            </a:r>
            <a:r>
              <a:rPr lang="en-US" sz="3200" dirty="0" err="1" smtClean="0"/>
              <a:t>độ</a:t>
            </a:r>
            <a:r>
              <a:rPr lang="en-US" sz="3200" dirty="0" smtClean="0"/>
              <a:t> </a:t>
            </a:r>
            <a:r>
              <a:rPr lang="en-US" sz="3200" dirty="0" err="1" smtClean="0"/>
              <a:t>tuổi</a:t>
            </a:r>
            <a:r>
              <a:rPr lang="en-US" sz="3200" dirty="0" smtClean="0"/>
              <a:t> </a:t>
            </a:r>
            <a:r>
              <a:rPr lang="en-US" sz="3200" dirty="0" err="1" smtClean="0"/>
              <a:t>chịu</a:t>
            </a:r>
            <a:r>
              <a:rPr lang="en-US" sz="3200" dirty="0" smtClean="0"/>
              <a:t> </a:t>
            </a:r>
            <a:r>
              <a:rPr lang="en-US" sz="3200" dirty="0" err="1" smtClean="0"/>
              <a:t>trách</a:t>
            </a:r>
            <a:r>
              <a:rPr lang="en-US" sz="3200" dirty="0" smtClean="0"/>
              <a:t> </a:t>
            </a:r>
            <a:r>
              <a:rPr lang="en-US" sz="3200" dirty="0" err="1" smtClean="0"/>
              <a:t>nhiệm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sự</a:t>
            </a:r>
            <a:r>
              <a:rPr lang="en-US" sz="3200" dirty="0" smtClean="0"/>
              <a:t>… 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5475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963</Words>
  <Application>Microsoft Office PowerPoint</Application>
  <PresentationFormat>Custom</PresentationFormat>
  <Paragraphs>65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95</cp:revision>
  <dcterms:created xsi:type="dcterms:W3CDTF">2021-10-13T07:39:49Z</dcterms:created>
  <dcterms:modified xsi:type="dcterms:W3CDTF">2023-12-01T07:01:58Z</dcterms:modified>
</cp:coreProperties>
</file>